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343_1FC9FC2A.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344_BB3C066F.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345_30638D11.xml" ContentType="application/vnd.ms-powerpoint.comments+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763" r:id="rId2"/>
    <p:sldId id="764" r:id="rId3"/>
    <p:sldId id="769" r:id="rId4"/>
    <p:sldId id="807" r:id="rId5"/>
    <p:sldId id="808" r:id="rId6"/>
    <p:sldId id="838" r:id="rId7"/>
    <p:sldId id="809" r:id="rId8"/>
    <p:sldId id="810" r:id="rId9"/>
    <p:sldId id="811" r:id="rId10"/>
    <p:sldId id="812" r:id="rId11"/>
    <p:sldId id="813" r:id="rId12"/>
    <p:sldId id="814" r:id="rId13"/>
    <p:sldId id="815" r:id="rId14"/>
    <p:sldId id="816" r:id="rId15"/>
    <p:sldId id="817" r:id="rId16"/>
    <p:sldId id="780" r:id="rId17"/>
    <p:sldId id="818" r:id="rId18"/>
    <p:sldId id="819" r:id="rId19"/>
    <p:sldId id="820" r:id="rId20"/>
    <p:sldId id="839" r:id="rId21"/>
    <p:sldId id="821" r:id="rId22"/>
    <p:sldId id="840" r:id="rId23"/>
    <p:sldId id="822" r:id="rId24"/>
    <p:sldId id="841" r:id="rId25"/>
    <p:sldId id="823" r:id="rId26"/>
    <p:sldId id="824" r:id="rId27"/>
    <p:sldId id="825" r:id="rId28"/>
    <p:sldId id="826" r:id="rId29"/>
    <p:sldId id="827" r:id="rId30"/>
    <p:sldId id="828" r:id="rId31"/>
    <p:sldId id="842" r:id="rId32"/>
    <p:sldId id="830" r:id="rId33"/>
    <p:sldId id="831" r:id="rId34"/>
    <p:sldId id="832" r:id="rId35"/>
    <p:sldId id="833" r:id="rId36"/>
    <p:sldId id="834" r:id="rId37"/>
    <p:sldId id="835" r:id="rId38"/>
    <p:sldId id="843" r:id="rId39"/>
    <p:sldId id="836" r:id="rId40"/>
    <p:sldId id="844" r:id="rId41"/>
    <p:sldId id="837" r:id="rId42"/>
    <p:sldId id="845" r:id="rId43"/>
  </p:sldIdLst>
  <p:sldSz cx="9144000" cy="5143500" type="screen16x9"/>
  <p:notesSz cx="6858000" cy="9144000"/>
  <p:defaultTextStyle>
    <a:defPPr marL="0" marR="0" indent="0" algn="l" defTabSz="342891"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1pPr>
    <a:lvl2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2pPr>
    <a:lvl3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3pPr>
    <a:lvl4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4pPr>
    <a:lvl5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5pPr>
    <a:lvl6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6pPr>
    <a:lvl7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7pPr>
    <a:lvl8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8pPr>
    <a:lvl9pPr marL="0" marR="0" indent="0" algn="ctr" defTabSz="309555" rtl="0" fontAlgn="auto" latinLnBrk="0" hangingPunct="0">
      <a:lnSpc>
        <a:spcPct val="100000"/>
      </a:lnSpc>
      <a:spcBef>
        <a:spcPts val="0"/>
      </a:spcBef>
      <a:spcAft>
        <a:spcPts val="0"/>
      </a:spcAft>
      <a:buClrTx/>
      <a:buSzTx/>
      <a:buFontTx/>
      <a:buNone/>
      <a:tabLst/>
      <a:defRPr kumimoji="0" sz="1125"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6223F-1A4B-4881-7484-183BAB50D6EA}" name="Adrianne Lipscomb" initials="AL" userId="S::ALipscomb@AAF.org::fb18f43f-54ba-434f-a861-93bf993b8281" providerId="AD"/>
  <p188:author id="{3ED2EC65-68ED-AF8A-DCB1-6F448D7F557D}" name="Guest User" initials="GU" userId="S::urn:spo:anon#33357437d15b61bcb1d32153f58630fdb2015f114eb7d87f60104395eae46eee::" providerId="AD"/>
  <p188:author id="{EDAB6BA7-141F-03D8-2261-52296EA25FA4}" name="Candace Queen" initials="CQ" userId="S::cqueen@aaf.org::69dd7435-968b-4a51-923e-939499ab8515" providerId="AD"/>
  <p188:author id="{A4920AFA-45D0-DF6A-E11F-E98366623A25}" name="Trenton Jones" initials="TJ" userId="S::tjones@aaf.org::1897b316-4bbf-4075-a4de-1620b428cd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rianne Lipscomb" initials="AL" lastIdx="2" clrIdx="0">
    <p:extLst>
      <p:ext uri="{19B8F6BF-5375-455C-9EA6-DF929625EA0E}">
        <p15:presenceInfo xmlns:p15="http://schemas.microsoft.com/office/powerpoint/2012/main" userId="14cb66c4cb4464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8A8"/>
    <a:srgbClr val="2FC3E5"/>
    <a:srgbClr val="E92729"/>
    <a:srgbClr val="FFFFFF"/>
    <a:srgbClr val="E92927"/>
    <a:srgbClr val="26467D"/>
    <a:srgbClr val="641034"/>
    <a:srgbClr val="000000"/>
    <a:srgbClr val="D20035"/>
    <a:srgbClr val="B43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8FC52-7FA2-AF4C-8B9C-CD710FAE456B}" v="1319" dt="2026-03-12T23:04:19.94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a:tcStyle>
        <a:tcBdr/>
        <a:fill>
          <a:solidFill>
            <a:srgbClr val="E6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a:tcStyle>
        <a:tcBdr/>
        <a:fill>
          <a:solidFill>
            <a:srgbClr val="E7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a:tcStyle>
        <a:tcBdr/>
        <a:fill>
          <a:solidFill>
            <a:srgbClr val="F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9"/>
    <p:restoredTop sz="94673"/>
  </p:normalViewPr>
  <p:slideViewPr>
    <p:cSldViewPr snapToGrid="0">
      <p:cViewPr varScale="1">
        <p:scale>
          <a:sx n="93" d="100"/>
          <a:sy n="93" d="100"/>
        </p:scale>
        <p:origin x="34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e Lipscomb" userId="fb18f43f-54ba-434f-a861-93bf993b8281" providerId="ADAL" clId="{EF276121-873B-5B11-A3DF-FC20269BF47E}"/>
    <pc:docChg chg="undo redo custSel addSld delSld modSld sldOrd modMainMaster">
      <pc:chgData name="Adrianne Lipscomb" userId="fb18f43f-54ba-434f-a861-93bf993b8281" providerId="ADAL" clId="{EF276121-873B-5B11-A3DF-FC20269BF47E}" dt="2026-03-12T23:04:19.947" v="1483"/>
      <pc:docMkLst>
        <pc:docMk/>
      </pc:docMkLst>
      <pc:sldChg chg="addSp delSp modSp mod">
        <pc:chgData name="Adrianne Lipscomb" userId="fb18f43f-54ba-434f-a861-93bf993b8281" providerId="ADAL" clId="{EF276121-873B-5B11-A3DF-FC20269BF47E}" dt="2026-03-10T21:36:18.847" v="15" actId="207"/>
        <pc:sldMkLst>
          <pc:docMk/>
          <pc:sldMk cId="4024005374" sldId="763"/>
        </pc:sldMkLst>
        <pc:spChg chg="mod">
          <ac:chgData name="Adrianne Lipscomb" userId="fb18f43f-54ba-434f-a861-93bf993b8281" providerId="ADAL" clId="{EF276121-873B-5B11-A3DF-FC20269BF47E}" dt="2026-03-10T21:32:09.746" v="2"/>
          <ac:spMkLst>
            <pc:docMk/>
            <pc:sldMk cId="4024005374" sldId="763"/>
            <ac:spMk id="3" creationId="{92F581DB-5937-FB4E-DF99-FB164421F168}"/>
          </ac:spMkLst>
        </pc:spChg>
        <pc:spChg chg="mod">
          <ac:chgData name="Adrianne Lipscomb" userId="fb18f43f-54ba-434f-a861-93bf993b8281" providerId="ADAL" clId="{EF276121-873B-5B11-A3DF-FC20269BF47E}" dt="2026-03-10T21:31:56.071" v="0" actId="14100"/>
          <ac:spMkLst>
            <pc:docMk/>
            <pc:sldMk cId="4024005374" sldId="763"/>
            <ac:spMk id="11" creationId="{57F2CF28-5AAD-024B-9BB3-2823F3568D43}"/>
          </ac:spMkLst>
        </pc:spChg>
        <pc:spChg chg="mod">
          <ac:chgData name="Adrianne Lipscomb" userId="fb18f43f-54ba-434f-a861-93bf993b8281" providerId="ADAL" clId="{EF276121-873B-5B11-A3DF-FC20269BF47E}" dt="2026-03-10T21:36:18.847" v="15" actId="207"/>
          <ac:spMkLst>
            <pc:docMk/>
            <pc:sldMk cId="4024005374" sldId="763"/>
            <ac:spMk id="24" creationId="{CE6187DA-C2E5-74BC-8966-4B70739BEBDC}"/>
          </ac:spMkLst>
        </pc:spChg>
        <pc:grpChg chg="add mod">
          <ac:chgData name="Adrianne Lipscomb" userId="fb18f43f-54ba-434f-a861-93bf993b8281" providerId="ADAL" clId="{EF276121-873B-5B11-A3DF-FC20269BF47E}" dt="2026-03-10T21:32:09.746" v="2"/>
          <ac:grpSpMkLst>
            <pc:docMk/>
            <pc:sldMk cId="4024005374" sldId="763"/>
            <ac:grpSpMk id="2" creationId="{816F4356-1A79-D737-278E-0B012BE381DC}"/>
          </ac:grpSpMkLst>
        </pc:grpChg>
        <pc:picChg chg="mod">
          <ac:chgData name="Adrianne Lipscomb" userId="fb18f43f-54ba-434f-a861-93bf993b8281" providerId="ADAL" clId="{EF276121-873B-5B11-A3DF-FC20269BF47E}" dt="2026-03-10T21:32:09.746" v="2"/>
          <ac:picMkLst>
            <pc:docMk/>
            <pc:sldMk cId="4024005374" sldId="763"/>
            <ac:picMk id="4" creationId="{DBD7DC0E-4919-E92F-86FB-0514524EAC67}"/>
          </ac:picMkLst>
        </pc:picChg>
        <pc:picChg chg="add mod modCrop">
          <ac:chgData name="Adrianne Lipscomb" userId="fb18f43f-54ba-434f-a861-93bf993b8281" providerId="ADAL" clId="{EF276121-873B-5B11-A3DF-FC20269BF47E}" dt="2026-03-10T21:36:01.939" v="14" actId="18131"/>
          <ac:picMkLst>
            <pc:docMk/>
            <pc:sldMk cId="4024005374" sldId="763"/>
            <ac:picMk id="7" creationId="{8396EFE7-CEED-B62A-B107-5FEBD9DA3529}"/>
          </ac:picMkLst>
        </pc:picChg>
      </pc:sldChg>
      <pc:sldChg chg="addSp delSp modSp mod">
        <pc:chgData name="Adrianne Lipscomb" userId="fb18f43f-54ba-434f-a861-93bf993b8281" providerId="ADAL" clId="{EF276121-873B-5B11-A3DF-FC20269BF47E}" dt="2026-03-10T21:39:44.471" v="86" actId="14100"/>
        <pc:sldMkLst>
          <pc:docMk/>
          <pc:sldMk cId="2676862475" sldId="764"/>
        </pc:sldMkLst>
        <pc:spChg chg="mod">
          <ac:chgData name="Adrianne Lipscomb" userId="fb18f43f-54ba-434f-a861-93bf993b8281" providerId="ADAL" clId="{EF276121-873B-5B11-A3DF-FC20269BF47E}" dt="2026-03-10T21:39:44.471" v="86" actId="14100"/>
          <ac:spMkLst>
            <pc:docMk/>
            <pc:sldMk cId="2676862475" sldId="764"/>
            <ac:spMk id="2" creationId="{0913D2AA-501B-62BD-ADD5-D062A8DA978B}"/>
          </ac:spMkLst>
        </pc:spChg>
      </pc:sldChg>
      <pc:sldChg chg="addSp delSp modSp mod">
        <pc:chgData name="Adrianne Lipscomb" userId="fb18f43f-54ba-434f-a861-93bf993b8281" providerId="ADAL" clId="{EF276121-873B-5B11-A3DF-FC20269BF47E}" dt="2026-03-10T21:40:50.224" v="92" actId="167"/>
        <pc:sldMkLst>
          <pc:docMk/>
          <pc:sldMk cId="3808701747" sldId="769"/>
        </pc:sldMkLst>
        <pc:spChg chg="mod">
          <ac:chgData name="Adrianne Lipscomb" userId="fb18f43f-54ba-434f-a861-93bf993b8281" providerId="ADAL" clId="{EF276121-873B-5B11-A3DF-FC20269BF47E}" dt="2026-03-10T21:39:58.712" v="87" actId="207"/>
          <ac:spMkLst>
            <pc:docMk/>
            <pc:sldMk cId="3808701747" sldId="769"/>
            <ac:spMk id="2" creationId="{9310971D-2112-2EDD-C6CC-08612F5B634F}"/>
          </ac:spMkLst>
        </pc:spChg>
        <pc:spChg chg="mod">
          <ac:chgData name="Adrianne Lipscomb" userId="fb18f43f-54ba-434f-a861-93bf993b8281" providerId="ADAL" clId="{EF276121-873B-5B11-A3DF-FC20269BF47E}" dt="2026-03-10T21:40:36.841" v="89" actId="20577"/>
          <ac:spMkLst>
            <pc:docMk/>
            <pc:sldMk cId="3808701747" sldId="769"/>
            <ac:spMk id="11" creationId="{A85FE81F-1A1C-1811-A19C-BEBA5C78D6F0}"/>
          </ac:spMkLst>
        </pc:spChg>
        <pc:picChg chg="add mod">
          <ac:chgData name="Adrianne Lipscomb" userId="fb18f43f-54ba-434f-a861-93bf993b8281" providerId="ADAL" clId="{EF276121-873B-5B11-A3DF-FC20269BF47E}" dt="2026-03-10T21:40:50.224" v="92" actId="167"/>
          <ac:picMkLst>
            <pc:docMk/>
            <pc:sldMk cId="3808701747" sldId="769"/>
            <ac:picMk id="3" creationId="{BAD73BBB-B19B-01CF-F327-FC8545524C14}"/>
          </ac:picMkLst>
        </pc:picChg>
      </pc:sldChg>
      <pc:sldChg chg="addSp delSp modSp mod">
        <pc:chgData name="Adrianne Lipscomb" userId="fb18f43f-54ba-434f-a861-93bf993b8281" providerId="ADAL" clId="{EF276121-873B-5B11-A3DF-FC20269BF47E}" dt="2026-03-10T22:20:50.249" v="675" actId="14100"/>
        <pc:sldMkLst>
          <pc:docMk/>
          <pc:sldMk cId="3199472802" sldId="780"/>
        </pc:sldMkLst>
        <pc:spChg chg="add mod">
          <ac:chgData name="Adrianne Lipscomb" userId="fb18f43f-54ba-434f-a861-93bf993b8281" providerId="ADAL" clId="{EF276121-873B-5B11-A3DF-FC20269BF47E}" dt="2026-03-10T22:19:58.724" v="666" actId="14100"/>
          <ac:spMkLst>
            <pc:docMk/>
            <pc:sldMk cId="3199472802" sldId="780"/>
            <ac:spMk id="3" creationId="{2C1114C6-4D23-DFB6-B6FD-732218FB6197}"/>
          </ac:spMkLst>
        </pc:spChg>
        <pc:spChg chg="add mod">
          <ac:chgData name="Adrianne Lipscomb" userId="fb18f43f-54ba-434f-a861-93bf993b8281" providerId="ADAL" clId="{EF276121-873B-5B11-A3DF-FC20269BF47E}" dt="2026-03-10T22:20:50.249" v="675" actId="14100"/>
          <ac:spMkLst>
            <pc:docMk/>
            <pc:sldMk cId="3199472802" sldId="780"/>
            <ac:spMk id="4" creationId="{1186AFCD-0C24-93EF-6CCF-FE00D3C44B54}"/>
          </ac:spMkLst>
        </pc:spChg>
        <pc:spChg chg="mod">
          <ac:chgData name="Adrianne Lipscomb" userId="fb18f43f-54ba-434f-a861-93bf993b8281" providerId="ADAL" clId="{EF276121-873B-5B11-A3DF-FC20269BF47E}" dt="2026-03-10T22:19:16.782" v="654" actId="1076"/>
          <ac:spMkLst>
            <pc:docMk/>
            <pc:sldMk cId="3199472802" sldId="780"/>
            <ac:spMk id="18" creationId="{3488D833-A532-60D2-9CF4-370B6DE319E0}"/>
          </ac:spMkLst>
        </pc:spChg>
      </pc:sldChg>
      <pc:sldChg chg="addSp delSp modSp mod delAnim">
        <pc:chgData name="Adrianne Lipscomb" userId="fb18f43f-54ba-434f-a861-93bf993b8281" providerId="ADAL" clId="{EF276121-873B-5B11-A3DF-FC20269BF47E}" dt="2026-03-10T21:58:39.295" v="367" actId="21"/>
        <pc:sldMkLst>
          <pc:docMk/>
          <pc:sldMk cId="1579083798" sldId="807"/>
        </pc:sldMkLst>
        <pc:spChg chg="add mod">
          <ac:chgData name="Adrianne Lipscomb" userId="fb18f43f-54ba-434f-a861-93bf993b8281" providerId="ADAL" clId="{EF276121-873B-5B11-A3DF-FC20269BF47E}" dt="2026-03-10T21:50:40.343" v="192" actId="14100"/>
          <ac:spMkLst>
            <pc:docMk/>
            <pc:sldMk cId="1579083798" sldId="807"/>
            <ac:spMk id="4" creationId="{DAA5BA0E-773C-E5DF-E237-F484A27F618B}"/>
          </ac:spMkLst>
        </pc:spChg>
        <pc:spChg chg="add del mod">
          <ac:chgData name="Adrianne Lipscomb" userId="fb18f43f-54ba-434f-a861-93bf993b8281" providerId="ADAL" clId="{EF276121-873B-5B11-A3DF-FC20269BF47E}" dt="2026-03-10T21:53:53.613" v="271" actId="1076"/>
          <ac:spMkLst>
            <pc:docMk/>
            <pc:sldMk cId="1579083798" sldId="807"/>
            <ac:spMk id="5" creationId="{A63D8785-1B6C-4106-79ED-4B2EBB1AA141}"/>
          </ac:spMkLst>
        </pc:spChg>
        <pc:spChg chg="add mod">
          <ac:chgData name="Adrianne Lipscomb" userId="fb18f43f-54ba-434f-a861-93bf993b8281" providerId="ADAL" clId="{EF276121-873B-5B11-A3DF-FC20269BF47E}" dt="2026-03-10T21:52:02.005" v="235" actId="14100"/>
          <ac:spMkLst>
            <pc:docMk/>
            <pc:sldMk cId="1579083798" sldId="807"/>
            <ac:spMk id="6" creationId="{F9B3CC04-74AE-2021-2848-0050484F29F0}"/>
          </ac:spMkLst>
        </pc:spChg>
      </pc:sldChg>
      <pc:sldChg chg="addSp delSp modSp mod">
        <pc:chgData name="Adrianne Lipscomb" userId="fb18f43f-54ba-434f-a861-93bf993b8281" providerId="ADAL" clId="{EF276121-873B-5B11-A3DF-FC20269BF47E}" dt="2026-03-10T22:02:50.718" v="409" actId="3064"/>
        <pc:sldMkLst>
          <pc:docMk/>
          <pc:sldMk cId="1704705146" sldId="808"/>
        </pc:sldMkLst>
        <pc:spChg chg="add del mod">
          <ac:chgData name="Adrianne Lipscomb" userId="fb18f43f-54ba-434f-a861-93bf993b8281" providerId="ADAL" clId="{EF276121-873B-5B11-A3DF-FC20269BF47E}" dt="2026-03-10T21:56:41.951" v="323" actId="478"/>
          <ac:spMkLst>
            <pc:docMk/>
            <pc:sldMk cId="1704705146" sldId="808"/>
            <ac:spMk id="2" creationId="{7477C579-E44E-C390-1A88-32C043E06B83}"/>
          </ac:spMkLst>
        </pc:spChg>
        <pc:spChg chg="add mod">
          <ac:chgData name="Adrianne Lipscomb" userId="fb18f43f-54ba-434f-a861-93bf993b8281" providerId="ADAL" clId="{EF276121-873B-5B11-A3DF-FC20269BF47E}" dt="2026-03-10T21:54:11.916" v="276" actId="20577"/>
          <ac:spMkLst>
            <pc:docMk/>
            <pc:sldMk cId="1704705146" sldId="808"/>
            <ac:spMk id="6" creationId="{345BAD13-3A86-4086-FB9D-60117A5FD318}"/>
          </ac:spMkLst>
        </pc:spChg>
        <pc:spChg chg="add mod">
          <ac:chgData name="Adrianne Lipscomb" userId="fb18f43f-54ba-434f-a861-93bf993b8281" providerId="ADAL" clId="{EF276121-873B-5B11-A3DF-FC20269BF47E}" dt="2026-03-10T22:02:50.718" v="409" actId="3064"/>
          <ac:spMkLst>
            <pc:docMk/>
            <pc:sldMk cId="1704705146" sldId="808"/>
            <ac:spMk id="8" creationId="{8C9E6ED8-1E40-4D19-A6D9-9A144ED53683}"/>
          </ac:spMkLst>
        </pc:spChg>
        <pc:spChg chg="add mod">
          <ac:chgData name="Adrianne Lipscomb" userId="fb18f43f-54ba-434f-a861-93bf993b8281" providerId="ADAL" clId="{EF276121-873B-5B11-A3DF-FC20269BF47E}" dt="2026-03-10T22:02:25.467" v="406" actId="20577"/>
          <ac:spMkLst>
            <pc:docMk/>
            <pc:sldMk cId="1704705146" sldId="808"/>
            <ac:spMk id="11" creationId="{A42E6F07-1473-6214-9F83-AC0E3554759D}"/>
          </ac:spMkLst>
        </pc:spChg>
      </pc:sldChg>
      <pc:sldChg chg="addSp delSp modSp mod delAnim">
        <pc:chgData name="Adrianne Lipscomb" userId="fb18f43f-54ba-434f-a861-93bf993b8281" providerId="ADAL" clId="{EF276121-873B-5B11-A3DF-FC20269BF47E}" dt="2026-03-10T22:04:28.149" v="439" actId="1076"/>
        <pc:sldMkLst>
          <pc:docMk/>
          <pc:sldMk cId="1518330840" sldId="809"/>
        </pc:sldMkLst>
        <pc:spChg chg="add mod">
          <ac:chgData name="Adrianne Lipscomb" userId="fb18f43f-54ba-434f-a861-93bf993b8281" providerId="ADAL" clId="{EF276121-873B-5B11-A3DF-FC20269BF47E}" dt="2026-03-10T22:04:28.149" v="439" actId="1076"/>
          <ac:spMkLst>
            <pc:docMk/>
            <pc:sldMk cId="1518330840" sldId="809"/>
            <ac:spMk id="4" creationId="{794A108B-DD16-3188-556E-AE2AC8F3A9E6}"/>
          </ac:spMkLst>
        </pc:spChg>
        <pc:spChg chg="add mod">
          <ac:chgData name="Adrianne Lipscomb" userId="fb18f43f-54ba-434f-a861-93bf993b8281" providerId="ADAL" clId="{EF276121-873B-5B11-A3DF-FC20269BF47E}" dt="2026-03-10T21:54:40.088" v="283"/>
          <ac:spMkLst>
            <pc:docMk/>
            <pc:sldMk cId="1518330840" sldId="809"/>
            <ac:spMk id="10" creationId="{937557A6-ED05-A502-B278-B38735D95F9F}"/>
          </ac:spMkLst>
        </pc:spChg>
        <pc:spChg chg="add mod">
          <ac:chgData name="Adrianne Lipscomb" userId="fb18f43f-54ba-434f-a861-93bf993b8281" providerId="ADAL" clId="{EF276121-873B-5B11-A3DF-FC20269BF47E}" dt="2026-03-10T22:04:22.056" v="438" actId="3064"/>
          <ac:spMkLst>
            <pc:docMk/>
            <pc:sldMk cId="1518330840" sldId="809"/>
            <ac:spMk id="12" creationId="{AF14B7D7-4DD3-110A-A947-A8F4BF282CE8}"/>
          </ac:spMkLst>
        </pc:spChg>
      </pc:sldChg>
      <pc:sldChg chg="addSp delSp modSp mod">
        <pc:chgData name="Adrianne Lipscomb" userId="fb18f43f-54ba-434f-a861-93bf993b8281" providerId="ADAL" clId="{EF276121-873B-5B11-A3DF-FC20269BF47E}" dt="2026-03-10T22:11:35.162" v="542" actId="1036"/>
        <pc:sldMkLst>
          <pc:docMk/>
          <pc:sldMk cId="3745261230" sldId="810"/>
        </pc:sldMkLst>
        <pc:spChg chg="add mod">
          <ac:chgData name="Adrianne Lipscomb" userId="fb18f43f-54ba-434f-a861-93bf993b8281" providerId="ADAL" clId="{EF276121-873B-5B11-A3DF-FC20269BF47E}" dt="2026-03-10T22:11:35.162" v="542" actId="1036"/>
          <ac:spMkLst>
            <pc:docMk/>
            <pc:sldMk cId="3745261230" sldId="810"/>
            <ac:spMk id="4" creationId="{2AD88E57-1A30-D4F7-DB62-598E2BFB2223}"/>
          </ac:spMkLst>
        </pc:spChg>
        <pc:spChg chg="add mod">
          <ac:chgData name="Adrianne Lipscomb" userId="fb18f43f-54ba-434f-a861-93bf993b8281" providerId="ADAL" clId="{EF276121-873B-5B11-A3DF-FC20269BF47E}" dt="2026-03-10T21:55:17.259" v="293"/>
          <ac:spMkLst>
            <pc:docMk/>
            <pc:sldMk cId="3745261230" sldId="810"/>
            <ac:spMk id="8" creationId="{F480BE2F-E0FF-B727-4D0E-6DF2CE4D6F9F}"/>
          </ac:spMkLst>
        </pc:spChg>
        <pc:spChg chg="add mod">
          <ac:chgData name="Adrianne Lipscomb" userId="fb18f43f-54ba-434f-a861-93bf993b8281" providerId="ADAL" clId="{EF276121-873B-5B11-A3DF-FC20269BF47E}" dt="2026-03-10T22:11:27.039" v="538" actId="14100"/>
          <ac:spMkLst>
            <pc:docMk/>
            <pc:sldMk cId="3745261230" sldId="810"/>
            <ac:spMk id="10" creationId="{A12D77E1-57DD-2806-5252-F2B676AB367E}"/>
          </ac:spMkLst>
        </pc:spChg>
      </pc:sldChg>
      <pc:sldChg chg="addSp delSp modSp mod">
        <pc:chgData name="Adrianne Lipscomb" userId="fb18f43f-54ba-434f-a861-93bf993b8281" providerId="ADAL" clId="{EF276121-873B-5B11-A3DF-FC20269BF47E}" dt="2026-03-10T22:10:46.775" v="536" actId="3064"/>
        <pc:sldMkLst>
          <pc:docMk/>
          <pc:sldMk cId="248962116" sldId="811"/>
        </pc:sldMkLst>
        <pc:spChg chg="mod">
          <ac:chgData name="Adrianne Lipscomb" userId="fb18f43f-54ba-434f-a861-93bf993b8281" providerId="ADAL" clId="{EF276121-873B-5B11-A3DF-FC20269BF47E}" dt="2026-03-10T22:07:22.334" v="467" actId="21"/>
          <ac:spMkLst>
            <pc:docMk/>
            <pc:sldMk cId="248962116" sldId="811"/>
            <ac:spMk id="4" creationId="{78054291-3DE3-4DD4-85CD-07F278969744}"/>
          </ac:spMkLst>
        </pc:spChg>
        <pc:spChg chg="add mod">
          <ac:chgData name="Adrianne Lipscomb" userId="fb18f43f-54ba-434f-a861-93bf993b8281" providerId="ADAL" clId="{EF276121-873B-5B11-A3DF-FC20269BF47E}" dt="2026-03-10T21:52:21.457" v="243"/>
          <ac:spMkLst>
            <pc:docMk/>
            <pc:sldMk cId="248962116" sldId="811"/>
            <ac:spMk id="6" creationId="{44C29C8D-EEF2-9290-B496-F91DE3A3263E}"/>
          </ac:spMkLst>
        </pc:spChg>
        <pc:spChg chg="add mod">
          <ac:chgData name="Adrianne Lipscomb" userId="fb18f43f-54ba-434f-a861-93bf993b8281" providerId="ADAL" clId="{EF276121-873B-5B11-A3DF-FC20269BF47E}" dt="2026-03-10T21:55:34.674" v="298" actId="20577"/>
          <ac:spMkLst>
            <pc:docMk/>
            <pc:sldMk cId="248962116" sldId="811"/>
            <ac:spMk id="7" creationId="{AF2B6F4C-4F43-9173-5EBD-C77156D597A1}"/>
          </ac:spMkLst>
        </pc:spChg>
        <pc:spChg chg="add mod">
          <ac:chgData name="Adrianne Lipscomb" userId="fb18f43f-54ba-434f-a861-93bf993b8281" providerId="ADAL" clId="{EF276121-873B-5B11-A3DF-FC20269BF47E}" dt="2026-03-10T22:10:46.775" v="536" actId="3064"/>
          <ac:spMkLst>
            <pc:docMk/>
            <pc:sldMk cId="248962116" sldId="811"/>
            <ac:spMk id="8" creationId="{04A3A027-4273-19A6-432A-7A46114E6D71}"/>
          </ac:spMkLst>
        </pc:spChg>
        <pc:spChg chg="add mod">
          <ac:chgData name="Adrianne Lipscomb" userId="fb18f43f-54ba-434f-a861-93bf993b8281" providerId="ADAL" clId="{EF276121-873B-5B11-A3DF-FC20269BF47E}" dt="2026-03-10T22:10:05.624" v="529" actId="1035"/>
          <ac:spMkLst>
            <pc:docMk/>
            <pc:sldMk cId="248962116" sldId="811"/>
            <ac:spMk id="10" creationId="{C60694ED-15FB-A467-776C-CA74AD4B0D66}"/>
          </ac:spMkLst>
        </pc:spChg>
      </pc:sldChg>
      <pc:sldChg chg="addSp delSp modSp mod">
        <pc:chgData name="Adrianne Lipscomb" userId="fb18f43f-54ba-434f-a861-93bf993b8281" providerId="ADAL" clId="{EF276121-873B-5B11-A3DF-FC20269BF47E}" dt="2026-03-10T22:13:39.656" v="574" actId="1036"/>
        <pc:sldMkLst>
          <pc:docMk/>
          <pc:sldMk cId="557759456" sldId="812"/>
        </pc:sldMkLst>
        <pc:spChg chg="add mod">
          <ac:chgData name="Adrianne Lipscomb" userId="fb18f43f-54ba-434f-a861-93bf993b8281" providerId="ADAL" clId="{EF276121-873B-5B11-A3DF-FC20269BF47E}" dt="2026-03-10T22:13:39.656" v="574" actId="1036"/>
          <ac:spMkLst>
            <pc:docMk/>
            <pc:sldMk cId="557759456" sldId="812"/>
            <ac:spMk id="4" creationId="{8A45F263-CB0D-A445-A34C-5626FF019BC8}"/>
          </ac:spMkLst>
        </pc:spChg>
        <pc:spChg chg="add mod">
          <ac:chgData name="Adrianne Lipscomb" userId="fb18f43f-54ba-434f-a861-93bf993b8281" providerId="ADAL" clId="{EF276121-873B-5B11-A3DF-FC20269BF47E}" dt="2026-03-10T21:57:16.941" v="336" actId="20577"/>
          <ac:spMkLst>
            <pc:docMk/>
            <pc:sldMk cId="557759456" sldId="812"/>
            <ac:spMk id="6" creationId="{2A228C2D-B6E0-4E5F-7E09-5F0B5882D2A3}"/>
          </ac:spMkLst>
        </pc:spChg>
        <pc:spChg chg="add mod">
          <ac:chgData name="Adrianne Lipscomb" userId="fb18f43f-54ba-434f-a861-93bf993b8281" providerId="ADAL" clId="{EF276121-873B-5B11-A3DF-FC20269BF47E}" dt="2026-03-10T22:13:35.862" v="572" actId="14100"/>
          <ac:spMkLst>
            <pc:docMk/>
            <pc:sldMk cId="557759456" sldId="812"/>
            <ac:spMk id="7" creationId="{A9B95046-0676-5C39-5DB7-D3D876A7FD32}"/>
          </ac:spMkLst>
        </pc:spChg>
      </pc:sldChg>
      <pc:sldChg chg="addSp delSp modSp mod">
        <pc:chgData name="Adrianne Lipscomb" userId="fb18f43f-54ba-434f-a861-93bf993b8281" providerId="ADAL" clId="{EF276121-873B-5B11-A3DF-FC20269BF47E}" dt="2026-03-10T21:41:06.062" v="96" actId="207"/>
        <pc:sldMkLst>
          <pc:docMk/>
          <pc:sldMk cId="1915992459" sldId="813"/>
        </pc:sldMkLst>
        <pc:spChg chg="mod">
          <ac:chgData name="Adrianne Lipscomb" userId="fb18f43f-54ba-434f-a861-93bf993b8281" providerId="ADAL" clId="{EF276121-873B-5B11-A3DF-FC20269BF47E}" dt="2026-03-10T21:41:06.062" v="96" actId="207"/>
          <ac:spMkLst>
            <pc:docMk/>
            <pc:sldMk cId="1915992459" sldId="813"/>
            <ac:spMk id="2" creationId="{16EF9B1B-5CBD-E37F-1CBB-6617CB5C8836}"/>
          </ac:spMkLst>
        </pc:spChg>
        <pc:picChg chg="add mod">
          <ac:chgData name="Adrianne Lipscomb" userId="fb18f43f-54ba-434f-a861-93bf993b8281" providerId="ADAL" clId="{EF276121-873B-5B11-A3DF-FC20269BF47E}" dt="2026-03-10T21:41:03.514" v="95" actId="167"/>
          <ac:picMkLst>
            <pc:docMk/>
            <pc:sldMk cId="1915992459" sldId="813"/>
            <ac:picMk id="3" creationId="{07520797-A8CF-22A8-4F9A-F1A252CB463E}"/>
          </ac:picMkLst>
        </pc:picChg>
      </pc:sldChg>
      <pc:sldChg chg="addSp delSp modSp mod">
        <pc:chgData name="Adrianne Lipscomb" userId="fb18f43f-54ba-434f-a861-93bf993b8281" providerId="ADAL" clId="{EF276121-873B-5B11-A3DF-FC20269BF47E}" dt="2026-03-10T22:23:58.480" v="716"/>
        <pc:sldMkLst>
          <pc:docMk/>
          <pc:sldMk cId="4002015904" sldId="814"/>
        </pc:sldMkLst>
        <pc:spChg chg="mod">
          <ac:chgData name="Adrianne Lipscomb" userId="fb18f43f-54ba-434f-a861-93bf993b8281" providerId="ADAL" clId="{EF276121-873B-5B11-A3DF-FC20269BF47E}" dt="2026-03-10T22:14:12.199" v="576" actId="21"/>
          <ac:spMkLst>
            <pc:docMk/>
            <pc:sldMk cId="4002015904" sldId="814"/>
            <ac:spMk id="2" creationId="{BF88632B-A592-431B-FE3B-B7201E233926}"/>
          </ac:spMkLst>
        </pc:spChg>
        <pc:spChg chg="add mod">
          <ac:chgData name="Adrianne Lipscomb" userId="fb18f43f-54ba-434f-a861-93bf993b8281" providerId="ADAL" clId="{EF276121-873B-5B11-A3DF-FC20269BF47E}" dt="2026-03-10T22:15:16.557" v="591" actId="1076"/>
          <ac:spMkLst>
            <pc:docMk/>
            <pc:sldMk cId="4002015904" sldId="814"/>
            <ac:spMk id="4" creationId="{EEA7E14A-BADC-AA50-856C-D2A825153508}"/>
          </ac:spMkLst>
        </pc:spChg>
        <pc:spChg chg="add mod">
          <ac:chgData name="Adrianne Lipscomb" userId="fb18f43f-54ba-434f-a861-93bf993b8281" providerId="ADAL" clId="{EF276121-873B-5B11-A3DF-FC20269BF47E}" dt="2026-03-10T22:15:12.142" v="590" actId="167"/>
          <ac:spMkLst>
            <pc:docMk/>
            <pc:sldMk cId="4002015904" sldId="814"/>
            <ac:spMk id="6" creationId="{02E2D787-D643-09BC-37D8-E998E9726216}"/>
          </ac:spMkLst>
        </pc:spChg>
        <pc:spChg chg="add mod">
          <ac:chgData name="Adrianne Lipscomb" userId="fb18f43f-54ba-434f-a861-93bf993b8281" providerId="ADAL" clId="{EF276121-873B-5B11-A3DF-FC20269BF47E}" dt="2026-03-10T22:15:38.546" v="596" actId="20577"/>
          <ac:spMkLst>
            <pc:docMk/>
            <pc:sldMk cId="4002015904" sldId="814"/>
            <ac:spMk id="8" creationId="{EAA341FC-CD19-2F56-3272-83161FE99C80}"/>
          </ac:spMkLst>
        </pc:spChg>
      </pc:sldChg>
      <pc:sldChg chg="addSp delSp modSp mod">
        <pc:chgData name="Adrianne Lipscomb" userId="fb18f43f-54ba-434f-a861-93bf993b8281" providerId="ADAL" clId="{EF276121-873B-5B11-A3DF-FC20269BF47E}" dt="2026-03-10T21:41:16.485" v="100" actId="207"/>
        <pc:sldMkLst>
          <pc:docMk/>
          <pc:sldMk cId="128328030" sldId="815"/>
        </pc:sldMkLst>
        <pc:spChg chg="mod">
          <ac:chgData name="Adrianne Lipscomb" userId="fb18f43f-54ba-434f-a861-93bf993b8281" providerId="ADAL" clId="{EF276121-873B-5B11-A3DF-FC20269BF47E}" dt="2026-03-10T21:41:16.485" v="100" actId="207"/>
          <ac:spMkLst>
            <pc:docMk/>
            <pc:sldMk cId="128328030" sldId="815"/>
            <ac:spMk id="2" creationId="{00B2BE4D-C7AE-48EC-E69E-A061EACBF901}"/>
          </ac:spMkLst>
        </pc:spChg>
        <pc:picChg chg="add mod">
          <ac:chgData name="Adrianne Lipscomb" userId="fb18f43f-54ba-434f-a861-93bf993b8281" providerId="ADAL" clId="{EF276121-873B-5B11-A3DF-FC20269BF47E}" dt="2026-03-10T21:41:14.236" v="99" actId="167"/>
          <ac:picMkLst>
            <pc:docMk/>
            <pc:sldMk cId="128328030" sldId="815"/>
            <ac:picMk id="3" creationId="{C992597C-885E-132F-75DE-972E5FA52268}"/>
          </ac:picMkLst>
        </pc:picChg>
      </pc:sldChg>
      <pc:sldChg chg="addSp delSp modSp mod delAnim">
        <pc:chgData name="Adrianne Lipscomb" userId="fb18f43f-54ba-434f-a861-93bf993b8281" providerId="ADAL" clId="{EF276121-873B-5B11-A3DF-FC20269BF47E}" dt="2026-03-10T22:18:01.859" v="632" actId="14100"/>
        <pc:sldMkLst>
          <pc:docMk/>
          <pc:sldMk cId="3441291399" sldId="816"/>
        </pc:sldMkLst>
        <pc:spChg chg="add mod">
          <ac:chgData name="Adrianne Lipscomb" userId="fb18f43f-54ba-434f-a861-93bf993b8281" providerId="ADAL" clId="{EF276121-873B-5B11-A3DF-FC20269BF47E}" dt="2026-03-10T22:16:38.007" v="608" actId="14100"/>
          <ac:spMkLst>
            <pc:docMk/>
            <pc:sldMk cId="3441291399" sldId="816"/>
            <ac:spMk id="6" creationId="{95B5852A-EAA6-CA4E-607A-6155632F7D3B}"/>
          </ac:spMkLst>
        </pc:spChg>
        <pc:spChg chg="add mod">
          <ac:chgData name="Adrianne Lipscomb" userId="fb18f43f-54ba-434f-a861-93bf993b8281" providerId="ADAL" clId="{EF276121-873B-5B11-A3DF-FC20269BF47E}" dt="2026-03-10T22:18:01.859" v="632" actId="14100"/>
          <ac:spMkLst>
            <pc:docMk/>
            <pc:sldMk cId="3441291399" sldId="816"/>
            <ac:spMk id="7" creationId="{8C3F0262-4A4A-461B-B97A-1209FF71CD5D}"/>
          </ac:spMkLst>
        </pc:spChg>
      </pc:sldChg>
      <pc:sldChg chg="addSp delSp modSp mod">
        <pc:chgData name="Adrianne Lipscomb" userId="fb18f43f-54ba-434f-a861-93bf993b8281" providerId="ADAL" clId="{EF276121-873B-5B11-A3DF-FC20269BF47E}" dt="2026-03-10T22:18:46.919" v="649" actId="1076"/>
        <pc:sldMkLst>
          <pc:docMk/>
          <pc:sldMk cId="2713334994" sldId="817"/>
        </pc:sldMkLst>
        <pc:spChg chg="add mod">
          <ac:chgData name="Adrianne Lipscomb" userId="fb18f43f-54ba-434f-a861-93bf993b8281" providerId="ADAL" clId="{EF276121-873B-5B11-A3DF-FC20269BF47E}" dt="2026-03-10T22:18:46.919" v="649" actId="1076"/>
          <ac:spMkLst>
            <pc:docMk/>
            <pc:sldMk cId="2713334994" sldId="817"/>
            <ac:spMk id="4" creationId="{76428B6F-13F4-5ECB-3AF7-00D674F6C71E}"/>
          </ac:spMkLst>
        </pc:spChg>
        <pc:spChg chg="add mod">
          <ac:chgData name="Adrianne Lipscomb" userId="fb18f43f-54ba-434f-a861-93bf993b8281" providerId="ADAL" clId="{EF276121-873B-5B11-A3DF-FC20269BF47E}" dt="2026-03-10T22:16:25.945" v="604" actId="14100"/>
          <ac:spMkLst>
            <pc:docMk/>
            <pc:sldMk cId="2713334994" sldId="817"/>
            <ac:spMk id="6" creationId="{DDC8E93C-8E1D-28B0-D754-38A75C139B5F}"/>
          </ac:spMkLst>
        </pc:spChg>
        <pc:spChg chg="add mod">
          <ac:chgData name="Adrianne Lipscomb" userId="fb18f43f-54ba-434f-a861-93bf993b8281" providerId="ADAL" clId="{EF276121-873B-5B11-A3DF-FC20269BF47E}" dt="2026-03-10T22:18:43.709" v="648" actId="14100"/>
          <ac:spMkLst>
            <pc:docMk/>
            <pc:sldMk cId="2713334994" sldId="817"/>
            <ac:spMk id="7" creationId="{090D34FA-97A6-B451-F5F6-C7B481C3122F}"/>
          </ac:spMkLst>
        </pc:spChg>
      </pc:sldChg>
      <pc:sldChg chg="addSp delSp modSp mod">
        <pc:chgData name="Adrianne Lipscomb" userId="fb18f43f-54ba-434f-a861-93bf993b8281" providerId="ADAL" clId="{EF276121-873B-5B11-A3DF-FC20269BF47E}" dt="2026-03-10T21:41:30.541" v="106" actId="207"/>
        <pc:sldMkLst>
          <pc:docMk/>
          <pc:sldMk cId="2023304407" sldId="818"/>
        </pc:sldMkLst>
        <pc:spChg chg="add del mod">
          <ac:chgData name="Adrianne Lipscomb" userId="fb18f43f-54ba-434f-a861-93bf993b8281" providerId="ADAL" clId="{EF276121-873B-5B11-A3DF-FC20269BF47E}" dt="2026-03-10T21:41:30.541" v="106" actId="207"/>
          <ac:spMkLst>
            <pc:docMk/>
            <pc:sldMk cId="2023304407" sldId="818"/>
            <ac:spMk id="2" creationId="{1C67A25E-9A0C-68C5-5B25-BEECE1A8DFCC}"/>
          </ac:spMkLst>
        </pc:spChg>
        <pc:picChg chg="add mod">
          <ac:chgData name="Adrianne Lipscomb" userId="fb18f43f-54ba-434f-a861-93bf993b8281" providerId="ADAL" clId="{EF276121-873B-5B11-A3DF-FC20269BF47E}" dt="2026-03-10T21:41:27.831" v="105" actId="167"/>
          <ac:picMkLst>
            <pc:docMk/>
            <pc:sldMk cId="2023304407" sldId="818"/>
            <ac:picMk id="3" creationId="{75F77C4E-213E-D29E-7DC3-4453CDE5433B}"/>
          </ac:picMkLst>
        </pc:picChg>
      </pc:sldChg>
      <pc:sldChg chg="addSp delSp modSp mod delAnim">
        <pc:chgData name="Adrianne Lipscomb" userId="fb18f43f-54ba-434f-a861-93bf993b8281" providerId="ADAL" clId="{EF276121-873B-5B11-A3DF-FC20269BF47E}" dt="2026-03-10T22:25:00.544" v="730" actId="14100"/>
        <pc:sldMkLst>
          <pc:docMk/>
          <pc:sldMk cId="3145754014" sldId="819"/>
        </pc:sldMkLst>
        <pc:spChg chg="add mod">
          <ac:chgData name="Adrianne Lipscomb" userId="fb18f43f-54ba-434f-a861-93bf993b8281" providerId="ADAL" clId="{EF276121-873B-5B11-A3DF-FC20269BF47E}" dt="2026-03-10T22:24:50.584" v="729" actId="1076"/>
          <ac:spMkLst>
            <pc:docMk/>
            <pc:sldMk cId="3145754014" sldId="819"/>
            <ac:spMk id="4" creationId="{559679A7-960C-621D-DC34-2B5923E4F324}"/>
          </ac:spMkLst>
        </pc:spChg>
        <pc:spChg chg="add mod">
          <ac:chgData name="Adrianne Lipscomb" userId="fb18f43f-54ba-434f-a861-93bf993b8281" providerId="ADAL" clId="{EF276121-873B-5B11-A3DF-FC20269BF47E}" dt="2026-03-10T22:23:34.097" v="713" actId="20577"/>
          <ac:spMkLst>
            <pc:docMk/>
            <pc:sldMk cId="3145754014" sldId="819"/>
            <ac:spMk id="6" creationId="{D6AFA39E-58C0-23BF-CE0B-B55162689858}"/>
          </ac:spMkLst>
        </pc:spChg>
        <pc:spChg chg="add mod">
          <ac:chgData name="Adrianne Lipscomb" userId="fb18f43f-54ba-434f-a861-93bf993b8281" providerId="ADAL" clId="{EF276121-873B-5B11-A3DF-FC20269BF47E}" dt="2026-03-10T22:25:00.544" v="730" actId="14100"/>
          <ac:spMkLst>
            <pc:docMk/>
            <pc:sldMk cId="3145754014" sldId="819"/>
            <ac:spMk id="7" creationId="{28A52279-61C8-F50C-5E82-1FA789F3A18F}"/>
          </ac:spMkLst>
        </pc:spChg>
      </pc:sldChg>
      <pc:sldChg chg="addSp delSp modSp mod delAnim modAnim">
        <pc:chgData name="Adrianne Lipscomb" userId="fb18f43f-54ba-434f-a861-93bf993b8281" providerId="ADAL" clId="{EF276121-873B-5B11-A3DF-FC20269BF47E}" dt="2026-03-10T22:28:56.768" v="822" actId="14100"/>
        <pc:sldMkLst>
          <pc:docMk/>
          <pc:sldMk cId="1774989277" sldId="820"/>
        </pc:sldMkLst>
        <pc:spChg chg="add mod">
          <ac:chgData name="Adrianne Lipscomb" userId="fb18f43f-54ba-434f-a861-93bf993b8281" providerId="ADAL" clId="{EF276121-873B-5B11-A3DF-FC20269BF47E}" dt="2026-03-10T22:27:12.230" v="768" actId="14100"/>
          <ac:spMkLst>
            <pc:docMk/>
            <pc:sldMk cId="1774989277" sldId="820"/>
            <ac:spMk id="4" creationId="{EBE9BAE5-B15C-51E7-4D62-2B351C8907CC}"/>
          </ac:spMkLst>
        </pc:spChg>
        <pc:spChg chg="add mod">
          <ac:chgData name="Adrianne Lipscomb" userId="fb18f43f-54ba-434f-a861-93bf993b8281" providerId="ADAL" clId="{EF276121-873B-5B11-A3DF-FC20269BF47E}" dt="2026-03-10T22:26:53.913" v="765" actId="1036"/>
          <ac:spMkLst>
            <pc:docMk/>
            <pc:sldMk cId="1774989277" sldId="820"/>
            <ac:spMk id="6" creationId="{D1A673DC-8D1A-B08F-AA0B-FF88F6F833B0}"/>
          </ac:spMkLst>
        </pc:spChg>
        <pc:spChg chg="add mod">
          <ac:chgData name="Adrianne Lipscomb" userId="fb18f43f-54ba-434f-a861-93bf993b8281" providerId="ADAL" clId="{EF276121-873B-5B11-A3DF-FC20269BF47E}" dt="2026-03-10T22:28:56.768" v="822" actId="14100"/>
          <ac:spMkLst>
            <pc:docMk/>
            <pc:sldMk cId="1774989277" sldId="820"/>
            <ac:spMk id="7" creationId="{A860315C-60A8-903C-CA65-CAB02065CDC5}"/>
          </ac:spMkLst>
        </pc:spChg>
      </pc:sldChg>
      <pc:sldChg chg="addSp delSp modSp mod delAnim">
        <pc:chgData name="Adrianne Lipscomb" userId="fb18f43f-54ba-434f-a861-93bf993b8281" providerId="ADAL" clId="{EF276121-873B-5B11-A3DF-FC20269BF47E}" dt="2026-03-10T22:36:01.060" v="968" actId="1076"/>
        <pc:sldMkLst>
          <pc:docMk/>
          <pc:sldMk cId="2085451134" sldId="821"/>
        </pc:sldMkLst>
        <pc:spChg chg="add mod">
          <ac:chgData name="Adrianne Lipscomb" userId="fb18f43f-54ba-434f-a861-93bf993b8281" providerId="ADAL" clId="{EF276121-873B-5B11-A3DF-FC20269BF47E}" dt="2026-03-10T22:36:01.060" v="968" actId="1076"/>
          <ac:spMkLst>
            <pc:docMk/>
            <pc:sldMk cId="2085451134" sldId="821"/>
            <ac:spMk id="8" creationId="{EE64AA99-C348-CE1F-6CDD-64D21873D0E3}"/>
          </ac:spMkLst>
        </pc:spChg>
        <pc:spChg chg="add mod">
          <ac:chgData name="Adrianne Lipscomb" userId="fb18f43f-54ba-434f-a861-93bf993b8281" providerId="ADAL" clId="{EF276121-873B-5B11-A3DF-FC20269BF47E}" dt="2026-03-10T22:33:33.637" v="918" actId="20577"/>
          <ac:spMkLst>
            <pc:docMk/>
            <pc:sldMk cId="2085451134" sldId="821"/>
            <ac:spMk id="10" creationId="{E8403E82-9A7D-79AA-2B0A-4EFBB0888CC6}"/>
          </ac:spMkLst>
        </pc:spChg>
        <pc:spChg chg="add mod">
          <ac:chgData name="Adrianne Lipscomb" userId="fb18f43f-54ba-434f-a861-93bf993b8281" providerId="ADAL" clId="{EF276121-873B-5B11-A3DF-FC20269BF47E}" dt="2026-03-10T22:35:57.620" v="967"/>
          <ac:spMkLst>
            <pc:docMk/>
            <pc:sldMk cId="2085451134" sldId="821"/>
            <ac:spMk id="11" creationId="{355A601B-8B16-1C82-2FC1-44CED244D43F}"/>
          </ac:spMkLst>
        </pc:spChg>
      </pc:sldChg>
      <pc:sldChg chg="addSp delSp modSp mod delAnim">
        <pc:chgData name="Adrianne Lipscomb" userId="fb18f43f-54ba-434f-a861-93bf993b8281" providerId="ADAL" clId="{EF276121-873B-5B11-A3DF-FC20269BF47E}" dt="2026-03-10T22:41:16.872" v="1054" actId="14100"/>
        <pc:sldMkLst>
          <pc:docMk/>
          <pc:sldMk cId="2491420721" sldId="822"/>
        </pc:sldMkLst>
        <pc:spChg chg="add mod">
          <ac:chgData name="Adrianne Lipscomb" userId="fb18f43f-54ba-434f-a861-93bf993b8281" providerId="ADAL" clId="{EF276121-873B-5B11-A3DF-FC20269BF47E}" dt="2026-03-10T21:53:11.101" v="257"/>
          <ac:spMkLst>
            <pc:docMk/>
            <pc:sldMk cId="2491420721" sldId="822"/>
            <ac:spMk id="4" creationId="{DF123E45-405E-842C-A91F-1BF7A0EB4CEB}"/>
          </ac:spMkLst>
        </pc:spChg>
        <pc:spChg chg="add mod">
          <ac:chgData name="Adrianne Lipscomb" userId="fb18f43f-54ba-434f-a861-93bf993b8281" providerId="ADAL" clId="{EF276121-873B-5B11-A3DF-FC20269BF47E}" dt="2026-03-10T22:40:42.853" v="1016" actId="20577"/>
          <ac:spMkLst>
            <pc:docMk/>
            <pc:sldMk cId="2491420721" sldId="822"/>
            <ac:spMk id="7" creationId="{A332F745-8F99-557D-36CE-60FBB82B3403}"/>
          </ac:spMkLst>
        </pc:spChg>
        <pc:spChg chg="add mod">
          <ac:chgData name="Adrianne Lipscomb" userId="fb18f43f-54ba-434f-a861-93bf993b8281" providerId="ADAL" clId="{EF276121-873B-5B11-A3DF-FC20269BF47E}" dt="2026-03-10T22:40:15.477" v="1013" actId="14100"/>
          <ac:spMkLst>
            <pc:docMk/>
            <pc:sldMk cId="2491420721" sldId="822"/>
            <ac:spMk id="8" creationId="{4314E8DE-5341-D2A8-2517-2D2381D1AB24}"/>
          </ac:spMkLst>
        </pc:spChg>
        <pc:spChg chg="add mod">
          <ac:chgData name="Adrianne Lipscomb" userId="fb18f43f-54ba-434f-a861-93bf993b8281" providerId="ADAL" clId="{EF276121-873B-5B11-A3DF-FC20269BF47E}" dt="2026-03-10T22:41:16.872" v="1054" actId="14100"/>
          <ac:spMkLst>
            <pc:docMk/>
            <pc:sldMk cId="2491420721" sldId="822"/>
            <ac:spMk id="10" creationId="{504D640A-CB10-FB94-01A3-EC580D5A3904}"/>
          </ac:spMkLst>
        </pc:spChg>
      </pc:sldChg>
      <pc:sldChg chg="addSp delSp modSp mod addAnim delAnim">
        <pc:chgData name="Adrianne Lipscomb" userId="fb18f43f-54ba-434f-a861-93bf993b8281" providerId="ADAL" clId="{EF276121-873B-5B11-A3DF-FC20269BF47E}" dt="2026-03-10T22:43:58.085" v="1096" actId="20577"/>
        <pc:sldMkLst>
          <pc:docMk/>
          <pc:sldMk cId="3055969937" sldId="823"/>
        </pc:sldMkLst>
        <pc:spChg chg="add mod">
          <ac:chgData name="Adrianne Lipscomb" userId="fb18f43f-54ba-434f-a861-93bf993b8281" providerId="ADAL" clId="{EF276121-873B-5B11-A3DF-FC20269BF47E}" dt="2026-03-10T22:43:52.319" v="1095" actId="1076"/>
          <ac:spMkLst>
            <pc:docMk/>
            <pc:sldMk cId="3055969937" sldId="823"/>
            <ac:spMk id="4" creationId="{F6D28852-24F6-1F0B-928F-DAB023E05284}"/>
          </ac:spMkLst>
        </pc:spChg>
        <pc:spChg chg="add mod">
          <ac:chgData name="Adrianne Lipscomb" userId="fb18f43f-54ba-434f-a861-93bf993b8281" providerId="ADAL" clId="{EF276121-873B-5B11-A3DF-FC20269BF47E}" dt="2026-03-10T22:21:46.276" v="688" actId="20577"/>
          <ac:spMkLst>
            <pc:docMk/>
            <pc:sldMk cId="3055969937" sldId="823"/>
            <ac:spMk id="6" creationId="{6735F54B-1F73-2AAB-F7B9-E8E8FF162127}"/>
          </ac:spMkLst>
        </pc:spChg>
        <pc:spChg chg="add mod">
          <ac:chgData name="Adrianne Lipscomb" userId="fb18f43f-54ba-434f-a861-93bf993b8281" providerId="ADAL" clId="{EF276121-873B-5B11-A3DF-FC20269BF47E}" dt="2026-03-10T22:43:58.085" v="1096" actId="20577"/>
          <ac:spMkLst>
            <pc:docMk/>
            <pc:sldMk cId="3055969937" sldId="823"/>
            <ac:spMk id="8" creationId="{FED83A32-2243-80C8-A005-795C10712D08}"/>
          </ac:spMkLst>
        </pc:spChg>
      </pc:sldChg>
      <pc:sldChg chg="addSp delSp modSp mod">
        <pc:chgData name="Adrianne Lipscomb" userId="fb18f43f-54ba-434f-a861-93bf993b8281" providerId="ADAL" clId="{EF276121-873B-5B11-A3DF-FC20269BF47E}" dt="2026-03-10T21:41:50.781" v="111" actId="948"/>
        <pc:sldMkLst>
          <pc:docMk/>
          <pc:sldMk cId="4220974306" sldId="824"/>
        </pc:sldMkLst>
        <pc:spChg chg="mod">
          <ac:chgData name="Adrianne Lipscomb" userId="fb18f43f-54ba-434f-a861-93bf993b8281" providerId="ADAL" clId="{EF276121-873B-5B11-A3DF-FC20269BF47E}" dt="2026-03-10T21:41:41.728" v="110" actId="207"/>
          <ac:spMkLst>
            <pc:docMk/>
            <pc:sldMk cId="4220974306" sldId="824"/>
            <ac:spMk id="2" creationId="{E01AC999-E84D-AFD9-2E24-DAA8E16FFE4F}"/>
          </ac:spMkLst>
        </pc:spChg>
        <pc:spChg chg="mod">
          <ac:chgData name="Adrianne Lipscomb" userId="fb18f43f-54ba-434f-a861-93bf993b8281" providerId="ADAL" clId="{EF276121-873B-5B11-A3DF-FC20269BF47E}" dt="2026-03-10T21:41:50.781" v="111" actId="948"/>
          <ac:spMkLst>
            <pc:docMk/>
            <pc:sldMk cId="4220974306" sldId="824"/>
            <ac:spMk id="11" creationId="{4872684B-1DF7-0372-D894-32B824DEF421}"/>
          </ac:spMkLst>
        </pc:spChg>
        <pc:picChg chg="add mod">
          <ac:chgData name="Adrianne Lipscomb" userId="fb18f43f-54ba-434f-a861-93bf993b8281" providerId="ADAL" clId="{EF276121-873B-5B11-A3DF-FC20269BF47E}" dt="2026-03-10T21:41:38.828" v="109" actId="167"/>
          <ac:picMkLst>
            <pc:docMk/>
            <pc:sldMk cId="4220974306" sldId="824"/>
            <ac:picMk id="3" creationId="{A9C515A0-5B91-1B0B-995C-53D93A151159}"/>
          </ac:picMkLst>
        </pc:picChg>
      </pc:sldChg>
      <pc:sldChg chg="addSp delSp modSp mod delAnim">
        <pc:chgData name="Adrianne Lipscomb" userId="fb18f43f-54ba-434f-a861-93bf993b8281" providerId="ADAL" clId="{EF276121-873B-5B11-A3DF-FC20269BF47E}" dt="2026-03-10T22:49:03.073" v="1152" actId="948"/>
        <pc:sldMkLst>
          <pc:docMk/>
          <pc:sldMk cId="1442354871" sldId="825"/>
        </pc:sldMkLst>
        <pc:spChg chg="add mod">
          <ac:chgData name="Adrianne Lipscomb" userId="fb18f43f-54ba-434f-a861-93bf993b8281" providerId="ADAL" clId="{EF276121-873B-5B11-A3DF-FC20269BF47E}" dt="2026-03-10T21:53:18.992" v="261"/>
          <ac:spMkLst>
            <pc:docMk/>
            <pc:sldMk cId="1442354871" sldId="825"/>
            <ac:spMk id="4" creationId="{1DE13123-A48E-5341-80C3-98A2A3C28ABF}"/>
          </ac:spMkLst>
        </pc:spChg>
        <pc:spChg chg="add mod">
          <ac:chgData name="Adrianne Lipscomb" userId="fb18f43f-54ba-434f-a861-93bf993b8281" providerId="ADAL" clId="{EF276121-873B-5B11-A3DF-FC20269BF47E}" dt="2026-03-10T22:46:18.654" v="1125" actId="20577"/>
          <ac:spMkLst>
            <pc:docMk/>
            <pc:sldMk cId="1442354871" sldId="825"/>
            <ac:spMk id="7" creationId="{7739D4D7-CA34-98AA-BAA0-A547C14BE356}"/>
          </ac:spMkLst>
        </pc:spChg>
        <pc:spChg chg="add mod">
          <ac:chgData name="Adrianne Lipscomb" userId="fb18f43f-54ba-434f-a861-93bf993b8281" providerId="ADAL" clId="{EF276121-873B-5B11-A3DF-FC20269BF47E}" dt="2026-03-10T22:49:03.073" v="1152" actId="948"/>
          <ac:spMkLst>
            <pc:docMk/>
            <pc:sldMk cId="1442354871" sldId="825"/>
            <ac:spMk id="8" creationId="{8F78E8CD-E237-925E-57DB-8110318052AE}"/>
          </ac:spMkLst>
        </pc:spChg>
      </pc:sldChg>
      <pc:sldChg chg="addSp delSp modSp mod">
        <pc:chgData name="Adrianne Lipscomb" userId="fb18f43f-54ba-434f-a861-93bf993b8281" providerId="ADAL" clId="{EF276121-873B-5B11-A3DF-FC20269BF47E}" dt="2026-03-10T22:49:51.450" v="1165" actId="166"/>
        <pc:sldMkLst>
          <pc:docMk/>
          <pc:sldMk cId="2738750252" sldId="826"/>
        </pc:sldMkLst>
        <pc:spChg chg="add mod">
          <ac:chgData name="Adrianne Lipscomb" userId="fb18f43f-54ba-434f-a861-93bf993b8281" providerId="ADAL" clId="{EF276121-873B-5B11-A3DF-FC20269BF47E}" dt="2026-03-10T22:49:51.450" v="1165" actId="166"/>
          <ac:spMkLst>
            <pc:docMk/>
            <pc:sldMk cId="2738750252" sldId="826"/>
            <ac:spMk id="4" creationId="{45DCC41C-D4A4-A4A2-6628-778C7D737C0D}"/>
          </ac:spMkLst>
        </pc:spChg>
        <pc:spChg chg="add mod">
          <ac:chgData name="Adrianne Lipscomb" userId="fb18f43f-54ba-434f-a861-93bf993b8281" providerId="ADAL" clId="{EF276121-873B-5B11-A3DF-FC20269BF47E}" dt="2026-03-10T22:46:10.861" v="1123" actId="1035"/>
          <ac:spMkLst>
            <pc:docMk/>
            <pc:sldMk cId="2738750252" sldId="826"/>
            <ac:spMk id="6" creationId="{DD654EC6-BC3C-5484-BDA6-688986977CF6}"/>
          </ac:spMkLst>
        </pc:spChg>
        <pc:spChg chg="add mod">
          <ac:chgData name="Adrianne Lipscomb" userId="fb18f43f-54ba-434f-a861-93bf993b8281" providerId="ADAL" clId="{EF276121-873B-5B11-A3DF-FC20269BF47E}" dt="2026-03-10T22:49:44.629" v="1163" actId="14100"/>
          <ac:spMkLst>
            <pc:docMk/>
            <pc:sldMk cId="2738750252" sldId="826"/>
            <ac:spMk id="7" creationId="{870F8672-D3F6-4FA6-67A1-2CB14D25BAF2}"/>
          </ac:spMkLst>
        </pc:spChg>
      </pc:sldChg>
      <pc:sldChg chg="addSp delSp modSp mod delAnim">
        <pc:chgData name="Adrianne Lipscomb" userId="fb18f43f-54ba-434f-a861-93bf993b8281" providerId="ADAL" clId="{EF276121-873B-5B11-A3DF-FC20269BF47E}" dt="2026-03-10T22:50:37.731" v="1182" actId="6549"/>
        <pc:sldMkLst>
          <pc:docMk/>
          <pc:sldMk cId="261031251" sldId="827"/>
        </pc:sldMkLst>
        <pc:spChg chg="add mod">
          <ac:chgData name="Adrianne Lipscomb" userId="fb18f43f-54ba-434f-a861-93bf993b8281" providerId="ADAL" clId="{EF276121-873B-5B11-A3DF-FC20269BF47E}" dt="2026-03-10T22:45:36.180" v="1115" actId="20577"/>
          <ac:spMkLst>
            <pc:docMk/>
            <pc:sldMk cId="261031251" sldId="827"/>
            <ac:spMk id="6" creationId="{14062E02-554F-885A-D4F8-C79CB8154F63}"/>
          </ac:spMkLst>
        </pc:spChg>
        <pc:spChg chg="add mod">
          <ac:chgData name="Adrianne Lipscomb" userId="fb18f43f-54ba-434f-a861-93bf993b8281" providerId="ADAL" clId="{EF276121-873B-5B11-A3DF-FC20269BF47E}" dt="2026-03-10T22:50:37.731" v="1182" actId="6549"/>
          <ac:spMkLst>
            <pc:docMk/>
            <pc:sldMk cId="261031251" sldId="827"/>
            <ac:spMk id="7" creationId="{CBE2CB9A-6DC0-B01F-9AD8-31790303A739}"/>
          </ac:spMkLst>
        </pc:spChg>
      </pc:sldChg>
      <pc:sldChg chg="addSp delSp modSp mod delAnim">
        <pc:chgData name="Adrianne Lipscomb" userId="fb18f43f-54ba-434f-a861-93bf993b8281" providerId="ADAL" clId="{EF276121-873B-5B11-A3DF-FC20269BF47E}" dt="2026-03-10T22:57:46.273" v="1272" actId="478"/>
        <pc:sldMkLst>
          <pc:docMk/>
          <pc:sldMk cId="1306213030" sldId="828"/>
        </pc:sldMkLst>
        <pc:spChg chg="add mod">
          <ac:chgData name="Adrianne Lipscomb" userId="fb18f43f-54ba-434f-a861-93bf993b8281" providerId="ADAL" clId="{EF276121-873B-5B11-A3DF-FC20269BF47E}" dt="2026-03-10T22:45:24.630" v="1112" actId="20577"/>
          <ac:spMkLst>
            <pc:docMk/>
            <pc:sldMk cId="1306213030" sldId="828"/>
            <ac:spMk id="6" creationId="{8F8237B8-B6C5-4878-065F-87E3CA45B799}"/>
          </ac:spMkLst>
        </pc:spChg>
        <pc:spChg chg="add mod">
          <ac:chgData name="Adrianne Lipscomb" userId="fb18f43f-54ba-434f-a861-93bf993b8281" providerId="ADAL" clId="{EF276121-873B-5B11-A3DF-FC20269BF47E}" dt="2026-03-10T22:57:43.106" v="1271" actId="14100"/>
          <ac:spMkLst>
            <pc:docMk/>
            <pc:sldMk cId="1306213030" sldId="828"/>
            <ac:spMk id="7" creationId="{BC27377C-55DC-D0F9-0B95-A3762D15CAAA}"/>
          </ac:spMkLst>
        </pc:spChg>
      </pc:sldChg>
      <pc:sldChg chg="addSp delSp modSp mod">
        <pc:chgData name="Adrianne Lipscomb" userId="fb18f43f-54ba-434f-a861-93bf993b8281" providerId="ADAL" clId="{EF276121-873B-5B11-A3DF-FC20269BF47E}" dt="2026-03-10T21:42:04.097" v="115" actId="207"/>
        <pc:sldMkLst>
          <pc:docMk/>
          <pc:sldMk cId="417741208" sldId="830"/>
        </pc:sldMkLst>
        <pc:spChg chg="mod">
          <ac:chgData name="Adrianne Lipscomb" userId="fb18f43f-54ba-434f-a861-93bf993b8281" providerId="ADAL" clId="{EF276121-873B-5B11-A3DF-FC20269BF47E}" dt="2026-03-10T21:42:04.097" v="115" actId="207"/>
          <ac:spMkLst>
            <pc:docMk/>
            <pc:sldMk cId="417741208" sldId="830"/>
            <ac:spMk id="2" creationId="{1305ACAF-231C-A876-0310-4A2AF8C80DE8}"/>
          </ac:spMkLst>
        </pc:spChg>
        <pc:picChg chg="add mod">
          <ac:chgData name="Adrianne Lipscomb" userId="fb18f43f-54ba-434f-a861-93bf993b8281" providerId="ADAL" clId="{EF276121-873B-5B11-A3DF-FC20269BF47E}" dt="2026-03-10T21:42:00.859" v="114" actId="167"/>
          <ac:picMkLst>
            <pc:docMk/>
            <pc:sldMk cId="417741208" sldId="830"/>
            <ac:picMk id="3" creationId="{BF9EA15F-54AE-D051-5270-DF77CD6A2140}"/>
          </ac:picMkLst>
        </pc:picChg>
      </pc:sldChg>
      <pc:sldChg chg="addSp delSp modSp mod">
        <pc:chgData name="Adrianne Lipscomb" userId="fb18f43f-54ba-434f-a861-93bf993b8281" providerId="ADAL" clId="{EF276121-873B-5B11-A3DF-FC20269BF47E}" dt="2026-03-12T22:59:04.353" v="1380"/>
        <pc:sldMkLst>
          <pc:docMk/>
          <pc:sldMk cId="2843620883" sldId="831"/>
        </pc:sldMkLst>
        <pc:spChg chg="mod">
          <ac:chgData name="Adrianne Lipscomb" userId="fb18f43f-54ba-434f-a861-93bf993b8281" providerId="ADAL" clId="{EF276121-873B-5B11-A3DF-FC20269BF47E}" dt="2026-03-12T22:53:38.177" v="1305" actId="207"/>
          <ac:spMkLst>
            <pc:docMk/>
            <pc:sldMk cId="2843620883" sldId="831"/>
            <ac:spMk id="2" creationId="{8D78CE0E-D6A1-C3FD-D888-460BFF2248FF}"/>
          </ac:spMkLst>
        </pc:spChg>
        <pc:spChg chg="add mod">
          <ac:chgData name="Adrianne Lipscomb" userId="fb18f43f-54ba-434f-a861-93bf993b8281" providerId="ADAL" clId="{EF276121-873B-5B11-A3DF-FC20269BF47E}" dt="2026-03-12T22:59:04.353" v="1380"/>
          <ac:spMkLst>
            <pc:docMk/>
            <pc:sldMk cId="2843620883" sldId="831"/>
            <ac:spMk id="3" creationId="{7EC67650-43A0-9990-AF70-4404BB724649}"/>
          </ac:spMkLst>
        </pc:spChg>
        <pc:picChg chg="del">
          <ac:chgData name="Adrianne Lipscomb" userId="fb18f43f-54ba-434f-a861-93bf993b8281" providerId="ADAL" clId="{EF276121-873B-5B11-A3DF-FC20269BF47E}" dt="2026-03-12T22:53:06.258" v="1287" actId="478"/>
          <ac:picMkLst>
            <pc:docMk/>
            <pc:sldMk cId="2843620883" sldId="831"/>
            <ac:picMk id="5" creationId="{DD5DB420-982E-A643-BE23-517A30C0B64C}"/>
          </ac:picMkLst>
        </pc:picChg>
        <pc:picChg chg="add mod">
          <ac:chgData name="Adrianne Lipscomb" userId="fb18f43f-54ba-434f-a861-93bf993b8281" providerId="ADAL" clId="{EF276121-873B-5B11-A3DF-FC20269BF47E}" dt="2026-03-12T22:58:57.802" v="1379"/>
          <ac:picMkLst>
            <pc:docMk/>
            <pc:sldMk cId="2843620883" sldId="831"/>
            <ac:picMk id="6" creationId="{023D21A8-B4DD-E225-F4CA-5A3ED852BA6B}"/>
          </ac:picMkLst>
        </pc:picChg>
      </pc:sldChg>
      <pc:sldChg chg="addSp delSp modSp mod">
        <pc:chgData name="Adrianne Lipscomb" userId="fb18f43f-54ba-434f-a861-93bf993b8281" providerId="ADAL" clId="{EF276121-873B-5B11-A3DF-FC20269BF47E}" dt="2026-03-12T23:00:17.594" v="1389"/>
        <pc:sldMkLst>
          <pc:docMk/>
          <pc:sldMk cId="4151227899" sldId="832"/>
        </pc:sldMkLst>
        <pc:spChg chg="add del mod">
          <ac:chgData name="Adrianne Lipscomb" userId="fb18f43f-54ba-434f-a861-93bf993b8281" providerId="ADAL" clId="{EF276121-873B-5B11-A3DF-FC20269BF47E}" dt="2026-03-12T22:59:19.475" v="1383" actId="478"/>
          <ac:spMkLst>
            <pc:docMk/>
            <pc:sldMk cId="4151227899" sldId="832"/>
            <ac:spMk id="2" creationId="{C44C31BA-C761-E50C-C42E-2B446119DCB2}"/>
          </ac:spMkLst>
        </pc:spChg>
        <pc:spChg chg="add mod">
          <ac:chgData name="Adrianne Lipscomb" userId="fb18f43f-54ba-434f-a861-93bf993b8281" providerId="ADAL" clId="{EF276121-873B-5B11-A3DF-FC20269BF47E}" dt="2026-03-12T22:53:46.469" v="1317" actId="207"/>
          <ac:spMkLst>
            <pc:docMk/>
            <pc:sldMk cId="4151227899" sldId="832"/>
            <ac:spMk id="3" creationId="{DC965CA8-EFAE-275A-D5EB-329871FF0869}"/>
          </ac:spMkLst>
        </pc:spChg>
        <pc:spChg chg="add mod">
          <ac:chgData name="Adrianne Lipscomb" userId="fb18f43f-54ba-434f-a861-93bf993b8281" providerId="ADAL" clId="{EF276121-873B-5B11-A3DF-FC20269BF47E}" dt="2026-03-12T23:00:10.974" v="1388"/>
          <ac:spMkLst>
            <pc:docMk/>
            <pc:sldMk cId="4151227899" sldId="832"/>
            <ac:spMk id="6" creationId="{B419522E-4469-A1AE-778A-1B8AC1D6D217}"/>
          </ac:spMkLst>
        </pc:spChg>
        <pc:picChg chg="del">
          <ac:chgData name="Adrianne Lipscomb" userId="fb18f43f-54ba-434f-a861-93bf993b8281" providerId="ADAL" clId="{EF276121-873B-5B11-A3DF-FC20269BF47E}" dt="2026-03-12T22:59:12.256" v="1382" actId="478"/>
          <ac:picMkLst>
            <pc:docMk/>
            <pc:sldMk cId="4151227899" sldId="832"/>
            <ac:picMk id="4" creationId="{41AE7B87-51DB-8222-6FA1-8B9CB3B69506}"/>
          </ac:picMkLst>
        </pc:picChg>
        <pc:picChg chg="add mod">
          <ac:chgData name="Adrianne Lipscomb" userId="fb18f43f-54ba-434f-a861-93bf993b8281" providerId="ADAL" clId="{EF276121-873B-5B11-A3DF-FC20269BF47E}" dt="2026-03-12T23:00:17.594" v="1389"/>
          <ac:picMkLst>
            <pc:docMk/>
            <pc:sldMk cId="4151227899" sldId="832"/>
            <ac:picMk id="5" creationId="{44918F5B-8B07-18CC-84B3-86CADC201FD6}"/>
          </ac:picMkLst>
        </pc:picChg>
      </pc:sldChg>
      <pc:sldChg chg="addSp delSp modSp mod">
        <pc:chgData name="Adrianne Lipscomb" userId="fb18f43f-54ba-434f-a861-93bf993b8281" providerId="ADAL" clId="{EF276121-873B-5B11-A3DF-FC20269BF47E}" dt="2026-03-12T23:00:51.064" v="1394"/>
        <pc:sldMkLst>
          <pc:docMk/>
          <pc:sldMk cId="2750880537" sldId="833"/>
        </pc:sldMkLst>
        <pc:spChg chg="add mod">
          <ac:chgData name="Adrianne Lipscomb" userId="fb18f43f-54ba-434f-a861-93bf993b8281" providerId="ADAL" clId="{EF276121-873B-5B11-A3DF-FC20269BF47E}" dt="2026-03-12T22:53:51.731" v="1332" actId="207"/>
          <ac:spMkLst>
            <pc:docMk/>
            <pc:sldMk cId="2750880537" sldId="833"/>
            <ac:spMk id="3" creationId="{835F61AD-F1A6-10DE-531C-0FB44EE47CE4}"/>
          </ac:spMkLst>
        </pc:spChg>
        <pc:spChg chg="add mod">
          <ac:chgData name="Adrianne Lipscomb" userId="fb18f43f-54ba-434f-a861-93bf993b8281" providerId="ADAL" clId="{EF276121-873B-5B11-A3DF-FC20269BF47E}" dt="2026-03-12T23:00:51.064" v="1394"/>
          <ac:spMkLst>
            <pc:docMk/>
            <pc:sldMk cId="2750880537" sldId="833"/>
            <ac:spMk id="4" creationId="{9AB0907B-BF49-4AB6-3830-52CC06B5B745}"/>
          </ac:spMkLst>
        </pc:spChg>
        <pc:picChg chg="add mod">
          <ac:chgData name="Adrianne Lipscomb" userId="fb18f43f-54ba-434f-a861-93bf993b8281" providerId="ADAL" clId="{EF276121-873B-5B11-A3DF-FC20269BF47E}" dt="2026-03-12T23:00:44.253" v="1393"/>
          <ac:picMkLst>
            <pc:docMk/>
            <pc:sldMk cId="2750880537" sldId="833"/>
            <ac:picMk id="2" creationId="{1B166A8C-9BBC-2824-2A6B-74D91FEA0929}"/>
          </ac:picMkLst>
        </pc:picChg>
        <pc:picChg chg="del">
          <ac:chgData name="Adrianne Lipscomb" userId="fb18f43f-54ba-434f-a861-93bf993b8281" providerId="ADAL" clId="{EF276121-873B-5B11-A3DF-FC20269BF47E}" dt="2026-03-12T23:00:21.317" v="1390" actId="478"/>
          <ac:picMkLst>
            <pc:docMk/>
            <pc:sldMk cId="2750880537" sldId="833"/>
            <ac:picMk id="5" creationId="{14A82903-B18A-70A3-66DC-0295AA3C349B}"/>
          </ac:picMkLst>
        </pc:picChg>
      </pc:sldChg>
      <pc:sldChg chg="addSp delSp modSp mod">
        <pc:chgData name="Adrianne Lipscomb" userId="fb18f43f-54ba-434f-a861-93bf993b8281" providerId="ADAL" clId="{EF276121-873B-5B11-A3DF-FC20269BF47E}" dt="2026-03-12T23:01:29.546" v="1399"/>
        <pc:sldMkLst>
          <pc:docMk/>
          <pc:sldMk cId="212156422" sldId="834"/>
        </pc:sldMkLst>
        <pc:spChg chg="add mod">
          <ac:chgData name="Adrianne Lipscomb" userId="fb18f43f-54ba-434f-a861-93bf993b8281" providerId="ADAL" clId="{EF276121-873B-5B11-A3DF-FC20269BF47E}" dt="2026-03-12T22:53:57.661" v="1352" actId="207"/>
          <ac:spMkLst>
            <pc:docMk/>
            <pc:sldMk cId="212156422" sldId="834"/>
            <ac:spMk id="3" creationId="{BB94825A-80CB-A9FE-B759-6EB97CF1B5F6}"/>
          </ac:spMkLst>
        </pc:spChg>
        <pc:spChg chg="add mod">
          <ac:chgData name="Adrianne Lipscomb" userId="fb18f43f-54ba-434f-a861-93bf993b8281" providerId="ADAL" clId="{EF276121-873B-5B11-A3DF-FC20269BF47E}" dt="2026-03-12T23:01:29.546" v="1399"/>
          <ac:spMkLst>
            <pc:docMk/>
            <pc:sldMk cId="212156422" sldId="834"/>
            <ac:spMk id="5" creationId="{031355AA-6A02-05E5-BCEF-C92A2BBD66E1}"/>
          </ac:spMkLst>
        </pc:spChg>
        <pc:picChg chg="add mod">
          <ac:chgData name="Adrianne Lipscomb" userId="fb18f43f-54ba-434f-a861-93bf993b8281" providerId="ADAL" clId="{EF276121-873B-5B11-A3DF-FC20269BF47E}" dt="2026-03-12T23:01:24.105" v="1398"/>
          <ac:picMkLst>
            <pc:docMk/>
            <pc:sldMk cId="212156422" sldId="834"/>
            <ac:picMk id="2" creationId="{068F3C1D-2624-D1ED-725D-37E4965C3E57}"/>
          </ac:picMkLst>
        </pc:picChg>
        <pc:picChg chg="del">
          <ac:chgData name="Adrianne Lipscomb" userId="fb18f43f-54ba-434f-a861-93bf993b8281" providerId="ADAL" clId="{EF276121-873B-5B11-A3DF-FC20269BF47E}" dt="2026-03-12T23:00:59.276" v="1395" actId="478"/>
          <ac:picMkLst>
            <pc:docMk/>
            <pc:sldMk cId="212156422" sldId="834"/>
            <ac:picMk id="4" creationId="{B3B5A27E-1422-641E-3E8C-190B81035B63}"/>
          </ac:picMkLst>
        </pc:picChg>
      </pc:sldChg>
      <pc:sldChg chg="addSp delSp modSp mod modCm">
        <pc:chgData name="Adrianne Lipscomb" userId="fb18f43f-54ba-434f-a861-93bf993b8281" providerId="ADAL" clId="{EF276121-873B-5B11-A3DF-FC20269BF47E}" dt="2026-03-12T21:52:18.792" v="1278" actId="20577"/>
        <pc:sldMkLst>
          <pc:docMk/>
          <pc:sldMk cId="533330986" sldId="835"/>
        </pc:sldMkLst>
        <pc:spChg chg="mod">
          <ac:chgData name="Adrianne Lipscomb" userId="fb18f43f-54ba-434f-a861-93bf993b8281" providerId="ADAL" clId="{EF276121-873B-5B11-A3DF-FC20269BF47E}" dt="2026-03-10T21:46:16.704" v="150" actId="207"/>
          <ac:spMkLst>
            <pc:docMk/>
            <pc:sldMk cId="533330986" sldId="835"/>
            <ac:spMk id="2" creationId="{0525E83A-3789-AFBB-56EF-FC5885AF0A54}"/>
          </ac:spMkLst>
        </pc:spChg>
        <pc:spChg chg="mod">
          <ac:chgData name="Adrianne Lipscomb" userId="fb18f43f-54ba-434f-a861-93bf993b8281" providerId="ADAL" clId="{EF276121-873B-5B11-A3DF-FC20269BF47E}" dt="2026-03-12T21:52:18.792" v="1278" actId="20577"/>
          <ac:spMkLst>
            <pc:docMk/>
            <pc:sldMk cId="533330986" sldId="835"/>
            <ac:spMk id="11" creationId="{FB0C9544-CEB9-405E-7BB4-83907B0125FF}"/>
          </ac:spMkLst>
        </pc:spChg>
        <pc:picChg chg="add mod">
          <ac:chgData name="Adrianne Lipscomb" userId="fb18f43f-54ba-434f-a861-93bf993b8281" providerId="ADAL" clId="{EF276121-873B-5B11-A3DF-FC20269BF47E}" dt="2026-03-10T21:46:11.973" v="148" actId="167"/>
          <ac:picMkLst>
            <pc:docMk/>
            <pc:sldMk cId="533330986" sldId="835"/>
            <ac:picMk id="3" creationId="{28C0F80B-8959-D6A0-F40D-51BCB2A0D697}"/>
          </ac:picMkLst>
        </pc:picChg>
        <pc:extLst>
          <p:ext xmlns:p="http://schemas.openxmlformats.org/presentationml/2006/main" uri="{D6D511B9-2390-475A-947B-AFAB55BFBCF1}">
            <pc226:cmChg xmlns:pc226="http://schemas.microsoft.com/office/powerpoint/2022/06/main/command" chg="mod">
              <pc226:chgData name="Adrianne Lipscomb" userId="fb18f43f-54ba-434f-a861-93bf993b8281" providerId="ADAL" clId="{EF276121-873B-5B11-A3DF-FC20269BF47E}" dt="2026-03-12T21:52:18.792" v="1278" actId="20577"/>
              <pc2:cmMkLst xmlns:pc2="http://schemas.microsoft.com/office/powerpoint/2019/9/main/command">
                <pc:docMk/>
                <pc:sldMk cId="533330986" sldId="835"/>
                <pc2:cmMk id="{51446D7E-6547-44AF-AE6A-9E037254B15E}"/>
              </pc2:cmMkLst>
            </pc226:cmChg>
          </p:ext>
        </pc:extLst>
      </pc:sldChg>
      <pc:sldChg chg="addSp delSp modSp mod modCm">
        <pc:chgData name="Adrianne Lipscomb" userId="fb18f43f-54ba-434f-a861-93bf993b8281" providerId="ADAL" clId="{EF276121-873B-5B11-A3DF-FC20269BF47E}" dt="2026-03-12T21:52:30.857" v="1284" actId="20577"/>
        <pc:sldMkLst>
          <pc:docMk/>
          <pc:sldMk cId="3141273199" sldId="836"/>
        </pc:sldMkLst>
        <pc:spChg chg="mod">
          <ac:chgData name="Adrianne Lipscomb" userId="fb18f43f-54ba-434f-a861-93bf993b8281" providerId="ADAL" clId="{EF276121-873B-5B11-A3DF-FC20269BF47E}" dt="2026-03-10T21:47:26.682" v="162" actId="207"/>
          <ac:spMkLst>
            <pc:docMk/>
            <pc:sldMk cId="3141273199" sldId="836"/>
            <ac:spMk id="2" creationId="{A3BD3028-BFC5-D583-405D-DE3F19A89B90}"/>
          </ac:spMkLst>
        </pc:spChg>
        <pc:spChg chg="mod">
          <ac:chgData name="Adrianne Lipscomb" userId="fb18f43f-54ba-434f-a861-93bf993b8281" providerId="ADAL" clId="{EF276121-873B-5B11-A3DF-FC20269BF47E}" dt="2026-03-12T21:52:30.857" v="1284" actId="20577"/>
          <ac:spMkLst>
            <pc:docMk/>
            <pc:sldMk cId="3141273199" sldId="836"/>
            <ac:spMk id="11" creationId="{C72B308B-EDA6-9434-699A-EDA813A3E4BF}"/>
          </ac:spMkLst>
        </pc:spChg>
        <pc:picChg chg="add mod">
          <ac:chgData name="Adrianne Lipscomb" userId="fb18f43f-54ba-434f-a861-93bf993b8281" providerId="ADAL" clId="{EF276121-873B-5B11-A3DF-FC20269BF47E}" dt="2026-03-10T21:47:23.070" v="161" actId="167"/>
          <ac:picMkLst>
            <pc:docMk/>
            <pc:sldMk cId="3141273199" sldId="836"/>
            <ac:picMk id="3" creationId="{BC710E65-55F8-9B26-F24D-3B4B46F990A0}"/>
          </ac:picMkLst>
        </pc:picChg>
        <pc:extLst>
          <p:ext xmlns:p="http://schemas.openxmlformats.org/presentationml/2006/main" uri="{D6D511B9-2390-475A-947B-AFAB55BFBCF1}">
            <pc226:cmChg xmlns:pc226="http://schemas.microsoft.com/office/powerpoint/2022/06/main/command" chg="mod">
              <pc226:chgData name="Adrianne Lipscomb" userId="fb18f43f-54ba-434f-a861-93bf993b8281" providerId="ADAL" clId="{EF276121-873B-5B11-A3DF-FC20269BF47E}" dt="2026-03-12T21:52:30.857" v="1284" actId="20577"/>
              <pc2:cmMkLst xmlns:pc2="http://schemas.microsoft.com/office/powerpoint/2019/9/main/command">
                <pc:docMk/>
                <pc:sldMk cId="3141273199" sldId="836"/>
                <pc2:cmMk id="{788A63FA-FF74-4607-B8AB-3750C8D91864}"/>
              </pc2:cmMkLst>
            </pc226:cmChg>
          </p:ext>
        </pc:extLst>
      </pc:sldChg>
      <pc:sldChg chg="addSp delSp modSp mod ord">
        <pc:chgData name="Adrianne Lipscomb" userId="fb18f43f-54ba-434f-a861-93bf993b8281" providerId="ADAL" clId="{EF276121-873B-5B11-A3DF-FC20269BF47E}" dt="2026-03-12T22:54:24.383" v="1363" actId="20578"/>
        <pc:sldMkLst>
          <pc:docMk/>
          <pc:sldMk cId="811830545" sldId="837"/>
        </pc:sldMkLst>
        <pc:spChg chg="mod">
          <ac:chgData name="Adrianne Lipscomb" userId="fb18f43f-54ba-434f-a861-93bf993b8281" providerId="ADAL" clId="{EF276121-873B-5B11-A3DF-FC20269BF47E}" dt="2026-03-10T21:48:07.810" v="169" actId="207"/>
          <ac:spMkLst>
            <pc:docMk/>
            <pc:sldMk cId="811830545" sldId="837"/>
            <ac:spMk id="2" creationId="{7B061BFA-15ED-2725-5795-5FB4205C0C53}"/>
          </ac:spMkLst>
        </pc:spChg>
        <pc:spChg chg="mod">
          <ac:chgData name="Adrianne Lipscomb" userId="fb18f43f-54ba-434f-a861-93bf993b8281" providerId="ADAL" clId="{EF276121-873B-5B11-A3DF-FC20269BF47E}" dt="2026-03-10T21:48:17.383" v="170" actId="948"/>
          <ac:spMkLst>
            <pc:docMk/>
            <pc:sldMk cId="811830545" sldId="837"/>
            <ac:spMk id="11" creationId="{D7DC828F-6166-DB6A-E8F7-9831401F0B72}"/>
          </ac:spMkLst>
        </pc:spChg>
        <pc:picChg chg="add mod">
          <ac:chgData name="Adrianne Lipscomb" userId="fb18f43f-54ba-434f-a861-93bf993b8281" providerId="ADAL" clId="{EF276121-873B-5B11-A3DF-FC20269BF47E}" dt="2026-03-10T21:48:03.153" v="167" actId="167"/>
          <ac:picMkLst>
            <pc:docMk/>
            <pc:sldMk cId="811830545" sldId="837"/>
            <ac:picMk id="3" creationId="{0BDEE057-D71D-A6E5-C84F-548A5AFCA7F1}"/>
          </ac:picMkLst>
        </pc:picChg>
      </pc:sldChg>
      <pc:sldChg chg="modSp add mod">
        <pc:chgData name="Adrianne Lipscomb" userId="fb18f43f-54ba-434f-a861-93bf993b8281" providerId="ADAL" clId="{EF276121-873B-5B11-A3DF-FC20269BF47E}" dt="2026-03-10T22:03:02.978" v="411" actId="1076"/>
        <pc:sldMkLst>
          <pc:docMk/>
          <pc:sldMk cId="1817641225" sldId="838"/>
        </pc:sldMkLst>
        <pc:spChg chg="mod">
          <ac:chgData name="Adrianne Lipscomb" userId="fb18f43f-54ba-434f-a861-93bf993b8281" providerId="ADAL" clId="{EF276121-873B-5B11-A3DF-FC20269BF47E}" dt="2026-03-10T22:03:02.978" v="411" actId="1076"/>
          <ac:spMkLst>
            <pc:docMk/>
            <pc:sldMk cId="1817641225" sldId="838"/>
            <ac:spMk id="4" creationId="{C8F98A10-B278-4F64-B70F-F78D6B61E713}"/>
          </ac:spMkLst>
        </pc:spChg>
        <pc:spChg chg="mod">
          <ac:chgData name="Adrianne Lipscomb" userId="fb18f43f-54ba-434f-a861-93bf993b8281" providerId="ADAL" clId="{EF276121-873B-5B11-A3DF-FC20269BF47E}" dt="2026-03-10T22:01:58.072" v="396" actId="14100"/>
          <ac:spMkLst>
            <pc:docMk/>
            <pc:sldMk cId="1817641225" sldId="838"/>
            <ac:spMk id="8" creationId="{59FBB02A-2298-0A1D-C0C6-588ADFEB3700}"/>
          </ac:spMkLst>
        </pc:spChg>
      </pc:sldChg>
      <pc:sldChg chg="addSp delSp modSp add mod">
        <pc:chgData name="Adrianne Lipscomb" userId="fb18f43f-54ba-434f-a861-93bf993b8281" providerId="ADAL" clId="{EF276121-873B-5B11-A3DF-FC20269BF47E}" dt="2026-03-10T22:28:04.343" v="776"/>
        <pc:sldMkLst>
          <pc:docMk/>
          <pc:sldMk cId="2909608562" sldId="839"/>
        </pc:sldMkLst>
        <pc:spChg chg="add mod">
          <ac:chgData name="Adrianne Lipscomb" userId="fb18f43f-54ba-434f-a861-93bf993b8281" providerId="ADAL" clId="{EF276121-873B-5B11-A3DF-FC20269BF47E}" dt="2026-03-10T22:27:23.913" v="769"/>
          <ac:spMkLst>
            <pc:docMk/>
            <pc:sldMk cId="2909608562" sldId="839"/>
            <ac:spMk id="2" creationId="{56C142BB-D344-F641-334D-7C61FC7F4BAB}"/>
          </ac:spMkLst>
        </pc:spChg>
        <pc:spChg chg="add mod">
          <ac:chgData name="Adrianne Lipscomb" userId="fb18f43f-54ba-434f-a861-93bf993b8281" providerId="ADAL" clId="{EF276121-873B-5B11-A3DF-FC20269BF47E}" dt="2026-03-10T22:27:58.009" v="775" actId="14100"/>
          <ac:spMkLst>
            <pc:docMk/>
            <pc:sldMk cId="2909608562" sldId="839"/>
            <ac:spMk id="3" creationId="{D3965DD5-1E5B-AE83-9F9F-2C02929F4A7F}"/>
          </ac:spMkLst>
        </pc:spChg>
        <pc:spChg chg="add mod">
          <ac:chgData name="Adrianne Lipscomb" userId="fb18f43f-54ba-434f-a861-93bf993b8281" providerId="ADAL" clId="{EF276121-873B-5B11-A3DF-FC20269BF47E}" dt="2026-03-10T22:28:04.343" v="776"/>
          <ac:spMkLst>
            <pc:docMk/>
            <pc:sldMk cId="2909608562" sldId="839"/>
            <ac:spMk id="5" creationId="{E0D01A0B-4F6D-267B-91C0-0A7E0CEADCAD}"/>
          </ac:spMkLst>
        </pc:spChg>
      </pc:sldChg>
      <pc:sldChg chg="addSp delSp modSp add mod delAnim">
        <pc:chgData name="Adrianne Lipscomb" userId="fb18f43f-54ba-434f-a861-93bf993b8281" providerId="ADAL" clId="{EF276121-873B-5B11-A3DF-FC20269BF47E}" dt="2026-03-10T22:35:51.144" v="965" actId="14100"/>
        <pc:sldMkLst>
          <pc:docMk/>
          <pc:sldMk cId="2695373141" sldId="840"/>
        </pc:sldMkLst>
        <pc:spChg chg="add mod">
          <ac:chgData name="Adrianne Lipscomb" userId="fb18f43f-54ba-434f-a861-93bf993b8281" providerId="ADAL" clId="{EF276121-873B-5B11-A3DF-FC20269BF47E}" dt="2026-03-10T22:35:35.473" v="962" actId="1036"/>
          <ac:spMkLst>
            <pc:docMk/>
            <pc:sldMk cId="2695373141" sldId="840"/>
            <ac:spMk id="3" creationId="{BD6A8611-DC2F-8510-5756-EDA365C2D740}"/>
          </ac:spMkLst>
        </pc:spChg>
        <pc:spChg chg="mod">
          <ac:chgData name="Adrianne Lipscomb" userId="fb18f43f-54ba-434f-a861-93bf993b8281" providerId="ADAL" clId="{EF276121-873B-5B11-A3DF-FC20269BF47E}" dt="2026-03-10T22:35:51.144" v="965" actId="14100"/>
          <ac:spMkLst>
            <pc:docMk/>
            <pc:sldMk cId="2695373141" sldId="840"/>
            <ac:spMk id="6" creationId="{9D7EE989-9CE8-3078-334B-AFDD7E2A8B09}"/>
          </ac:spMkLst>
        </pc:spChg>
        <pc:spChg chg="mod">
          <ac:chgData name="Adrianne Lipscomb" userId="fb18f43f-54ba-434f-a861-93bf993b8281" providerId="ADAL" clId="{EF276121-873B-5B11-A3DF-FC20269BF47E}" dt="2026-03-10T22:35:40.885" v="963" actId="3064"/>
          <ac:spMkLst>
            <pc:docMk/>
            <pc:sldMk cId="2695373141" sldId="840"/>
            <ac:spMk id="7" creationId="{39630898-B990-1FB7-5499-2FD723E9435B}"/>
          </ac:spMkLst>
        </pc:spChg>
      </pc:sldChg>
      <pc:sldChg chg="modSp add mod">
        <pc:chgData name="Adrianne Lipscomb" userId="fb18f43f-54ba-434f-a861-93bf993b8281" providerId="ADAL" clId="{EF276121-873B-5B11-A3DF-FC20269BF47E}" dt="2026-03-10T22:41:58.129" v="1064" actId="1036"/>
        <pc:sldMkLst>
          <pc:docMk/>
          <pc:sldMk cId="3417558827" sldId="841"/>
        </pc:sldMkLst>
        <pc:spChg chg="mod">
          <ac:chgData name="Adrianne Lipscomb" userId="fb18f43f-54ba-434f-a861-93bf993b8281" providerId="ADAL" clId="{EF276121-873B-5B11-A3DF-FC20269BF47E}" dt="2026-03-10T22:41:58.129" v="1064" actId="1036"/>
          <ac:spMkLst>
            <pc:docMk/>
            <pc:sldMk cId="3417558827" sldId="841"/>
            <ac:spMk id="4" creationId="{627C7497-ABE6-625D-7870-55302DC00E72}"/>
          </ac:spMkLst>
        </pc:spChg>
        <pc:spChg chg="mod">
          <ac:chgData name="Adrianne Lipscomb" userId="fb18f43f-54ba-434f-a861-93bf993b8281" providerId="ADAL" clId="{EF276121-873B-5B11-A3DF-FC20269BF47E}" dt="2026-03-10T22:41:48.522" v="1059" actId="14100"/>
          <ac:spMkLst>
            <pc:docMk/>
            <pc:sldMk cId="3417558827" sldId="841"/>
            <ac:spMk id="7" creationId="{D167C234-7701-F1E4-B244-AB3E1DF334F4}"/>
          </ac:spMkLst>
        </pc:spChg>
      </pc:sldChg>
      <pc:sldChg chg="addSp delSp modSp add mod ord delAnim">
        <pc:chgData name="Adrianne Lipscomb" userId="fb18f43f-54ba-434f-a861-93bf993b8281" providerId="ADAL" clId="{EF276121-873B-5B11-A3DF-FC20269BF47E}" dt="2026-03-10T22:57:07.058" v="1259" actId="1035"/>
        <pc:sldMkLst>
          <pc:docMk/>
          <pc:sldMk cId="2544940971" sldId="842"/>
        </pc:sldMkLst>
        <pc:spChg chg="add mod">
          <ac:chgData name="Adrianne Lipscomb" userId="fb18f43f-54ba-434f-a861-93bf993b8281" providerId="ADAL" clId="{EF276121-873B-5B11-A3DF-FC20269BF47E}" dt="2026-03-10T22:57:07.058" v="1259" actId="1035"/>
          <ac:spMkLst>
            <pc:docMk/>
            <pc:sldMk cId="2544940971" sldId="842"/>
            <ac:spMk id="5" creationId="{A84A8E63-CCD6-BAD9-6CD1-EEFC309D4012}"/>
          </ac:spMkLst>
        </pc:spChg>
      </pc:sldChg>
      <pc:sldChg chg="addSp delSp modSp add mod ord">
        <pc:chgData name="Adrianne Lipscomb" userId="fb18f43f-54ba-434f-a861-93bf993b8281" providerId="ADAL" clId="{EF276121-873B-5B11-A3DF-FC20269BF47E}" dt="2026-03-12T23:02:27.709" v="1417"/>
        <pc:sldMkLst>
          <pc:docMk/>
          <pc:sldMk cId="177767745" sldId="843"/>
        </pc:sldMkLst>
        <pc:spChg chg="mod">
          <ac:chgData name="Adrianne Lipscomb" userId="fb18f43f-54ba-434f-a861-93bf993b8281" providerId="ADAL" clId="{EF276121-873B-5B11-A3DF-FC20269BF47E}" dt="2026-03-12T22:54:10.670" v="1356" actId="14100"/>
          <ac:spMkLst>
            <pc:docMk/>
            <pc:sldMk cId="177767745" sldId="843"/>
            <ac:spMk id="3" creationId="{4BD0D3CB-3807-F14C-D0DC-E8CDB5F5517F}"/>
          </ac:spMkLst>
        </pc:spChg>
        <pc:spChg chg="add mod">
          <ac:chgData name="Adrianne Lipscomb" userId="fb18f43f-54ba-434f-a861-93bf993b8281" providerId="ADAL" clId="{EF276121-873B-5B11-A3DF-FC20269BF47E}" dt="2026-03-12T23:02:27.709" v="1417"/>
          <ac:spMkLst>
            <pc:docMk/>
            <pc:sldMk cId="177767745" sldId="843"/>
            <ac:spMk id="5" creationId="{1FBA4E1B-B612-472F-BDEA-03C0EF35B5C1}"/>
          </ac:spMkLst>
        </pc:spChg>
        <pc:picChg chg="add mod">
          <ac:chgData name="Adrianne Lipscomb" userId="fb18f43f-54ba-434f-a861-93bf993b8281" providerId="ADAL" clId="{EF276121-873B-5B11-A3DF-FC20269BF47E}" dt="2026-03-12T23:02:21.770" v="1416"/>
          <ac:picMkLst>
            <pc:docMk/>
            <pc:sldMk cId="177767745" sldId="843"/>
            <ac:picMk id="2" creationId="{790FEBB0-E950-2137-4355-6DE794C54594}"/>
          </ac:picMkLst>
        </pc:picChg>
        <pc:picChg chg="del">
          <ac:chgData name="Adrianne Lipscomb" userId="fb18f43f-54ba-434f-a861-93bf993b8281" providerId="ADAL" clId="{EF276121-873B-5B11-A3DF-FC20269BF47E}" dt="2026-03-12T23:01:41.986" v="1400" actId="478"/>
          <ac:picMkLst>
            <pc:docMk/>
            <pc:sldMk cId="177767745" sldId="843"/>
            <ac:picMk id="4" creationId="{314D6E35-C178-3BF1-87CD-3362D3E36853}"/>
          </ac:picMkLst>
        </pc:picChg>
      </pc:sldChg>
      <pc:sldChg chg="addSp delSp modSp add mod ord">
        <pc:chgData name="Adrianne Lipscomb" userId="fb18f43f-54ba-434f-a861-93bf993b8281" providerId="ADAL" clId="{EF276121-873B-5B11-A3DF-FC20269BF47E}" dt="2026-03-12T23:03:16.275" v="1451"/>
        <pc:sldMkLst>
          <pc:docMk/>
          <pc:sldMk cId="1153333954" sldId="844"/>
        </pc:sldMkLst>
        <pc:spChg chg="mod">
          <ac:chgData name="Adrianne Lipscomb" userId="fb18f43f-54ba-434f-a861-93bf993b8281" providerId="ADAL" clId="{EF276121-873B-5B11-A3DF-FC20269BF47E}" dt="2026-03-12T22:54:18.394" v="1361" actId="20577"/>
          <ac:spMkLst>
            <pc:docMk/>
            <pc:sldMk cId="1153333954" sldId="844"/>
            <ac:spMk id="3" creationId="{33DBFFFF-1D18-4B5B-327E-54F55FF70734}"/>
          </ac:spMkLst>
        </pc:spChg>
        <pc:spChg chg="add mod">
          <ac:chgData name="Adrianne Lipscomb" userId="fb18f43f-54ba-434f-a861-93bf993b8281" providerId="ADAL" clId="{EF276121-873B-5B11-A3DF-FC20269BF47E}" dt="2026-03-12T23:03:16.275" v="1451"/>
          <ac:spMkLst>
            <pc:docMk/>
            <pc:sldMk cId="1153333954" sldId="844"/>
            <ac:spMk id="5" creationId="{EC246B5C-399C-FF95-584D-C3C23B27D4DD}"/>
          </ac:spMkLst>
        </pc:spChg>
        <pc:picChg chg="add mod">
          <ac:chgData name="Adrianne Lipscomb" userId="fb18f43f-54ba-434f-a861-93bf993b8281" providerId="ADAL" clId="{EF276121-873B-5B11-A3DF-FC20269BF47E}" dt="2026-03-12T23:03:09.472" v="1450"/>
          <ac:picMkLst>
            <pc:docMk/>
            <pc:sldMk cId="1153333954" sldId="844"/>
            <ac:picMk id="2" creationId="{5F09EAC8-F282-AABC-9190-2A1F93DBBEDF}"/>
          </ac:picMkLst>
        </pc:picChg>
        <pc:picChg chg="del">
          <ac:chgData name="Adrianne Lipscomb" userId="fb18f43f-54ba-434f-a861-93bf993b8281" providerId="ADAL" clId="{EF276121-873B-5B11-A3DF-FC20269BF47E}" dt="2026-03-12T23:02:32.016" v="1418" actId="478"/>
          <ac:picMkLst>
            <pc:docMk/>
            <pc:sldMk cId="1153333954" sldId="844"/>
            <ac:picMk id="4" creationId="{FF33EBEB-30A6-0347-633C-3D0580456897}"/>
          </ac:picMkLst>
        </pc:picChg>
      </pc:sldChg>
      <pc:sldChg chg="addSp delSp modSp add mod">
        <pc:chgData name="Adrianne Lipscomb" userId="fb18f43f-54ba-434f-a861-93bf993b8281" providerId="ADAL" clId="{EF276121-873B-5B11-A3DF-FC20269BF47E}" dt="2026-03-12T23:04:19.947" v="1483"/>
        <pc:sldMkLst>
          <pc:docMk/>
          <pc:sldMk cId="3589684908" sldId="845"/>
        </pc:sldMkLst>
        <pc:spChg chg="mod">
          <ac:chgData name="Adrianne Lipscomb" userId="fb18f43f-54ba-434f-a861-93bf993b8281" providerId="ADAL" clId="{EF276121-873B-5B11-A3DF-FC20269BF47E}" dt="2026-03-12T22:54:27.178" v="1364" actId="20577"/>
          <ac:spMkLst>
            <pc:docMk/>
            <pc:sldMk cId="3589684908" sldId="845"/>
            <ac:spMk id="3" creationId="{31554654-C7BD-234A-C572-903D65DA9D97}"/>
          </ac:spMkLst>
        </pc:spChg>
        <pc:spChg chg="add mod">
          <ac:chgData name="Adrianne Lipscomb" userId="fb18f43f-54ba-434f-a861-93bf993b8281" providerId="ADAL" clId="{EF276121-873B-5B11-A3DF-FC20269BF47E}" dt="2026-03-12T23:04:19.947" v="1483"/>
          <ac:spMkLst>
            <pc:docMk/>
            <pc:sldMk cId="3589684908" sldId="845"/>
            <ac:spMk id="5" creationId="{9EC6706D-0C54-FEBC-1DCC-056864639993}"/>
          </ac:spMkLst>
        </pc:spChg>
        <pc:picChg chg="add mod">
          <ac:chgData name="Adrianne Lipscomb" userId="fb18f43f-54ba-434f-a861-93bf993b8281" providerId="ADAL" clId="{EF276121-873B-5B11-A3DF-FC20269BF47E}" dt="2026-03-12T23:04:15.069" v="1482"/>
          <ac:picMkLst>
            <pc:docMk/>
            <pc:sldMk cId="3589684908" sldId="845"/>
            <ac:picMk id="2" creationId="{ABA5D6D1-6563-5E70-05C1-DE1C25BF2C1C}"/>
          </ac:picMkLst>
        </pc:picChg>
        <pc:picChg chg="del">
          <ac:chgData name="Adrianne Lipscomb" userId="fb18f43f-54ba-434f-a861-93bf993b8281" providerId="ADAL" clId="{EF276121-873B-5B11-A3DF-FC20269BF47E}" dt="2026-03-12T23:03:21.450" v="1452" actId="478"/>
          <ac:picMkLst>
            <pc:docMk/>
            <pc:sldMk cId="3589684908" sldId="845"/>
            <ac:picMk id="4" creationId="{CB310BEB-59FB-08B5-FAAA-C7846D576E13}"/>
          </ac:picMkLst>
        </pc:picChg>
      </pc:sldChg>
      <pc:sldMasterChg chg="modSp mod">
        <pc:chgData name="Adrianne Lipscomb" userId="fb18f43f-54ba-434f-a861-93bf993b8281" providerId="ADAL" clId="{EF276121-873B-5B11-A3DF-FC20269BF47E}" dt="2026-03-12T21:52:47.105" v="1286" actId="20577"/>
        <pc:sldMasterMkLst>
          <pc:docMk/>
          <pc:sldMasterMk cId="0" sldId="2147483648"/>
        </pc:sldMasterMkLst>
        <pc:spChg chg="mod">
          <ac:chgData name="Adrianne Lipscomb" userId="fb18f43f-54ba-434f-a861-93bf993b8281" providerId="ADAL" clId="{EF276121-873B-5B11-A3DF-FC20269BF47E}" dt="2026-03-12T21:52:47.105" v="1286" actId="20577"/>
          <ac:spMkLst>
            <pc:docMk/>
            <pc:sldMasterMk cId="0" sldId="2147483648"/>
            <ac:spMk id="2" creationId="{E2B29CF0-1256-D429-3544-3B1011F393C5}"/>
          </ac:spMkLst>
        </pc:spChg>
      </pc:sldMasterChg>
    </pc:docChg>
  </pc:docChgLst>
  <pc:docChgLst>
    <pc:chgData name="Trenton Jones" userId="1897b316-4bbf-4075-a4de-1620b428cd4b" providerId="ADAL" clId="{5D9D025D-BE4D-460F-943D-467454A82156}"/>
    <pc:docChg chg="undo custSel addSld delSld modSld sldOrd">
      <pc:chgData name="Trenton Jones" userId="1897b316-4bbf-4075-a4de-1620b428cd4b" providerId="ADAL" clId="{5D9D025D-BE4D-460F-943D-467454A82156}" dt="2026-03-13T01:05:53.286" v="1962" actId="33524"/>
      <pc:docMkLst>
        <pc:docMk/>
      </pc:docMkLst>
      <pc:sldChg chg="modSp mod">
        <pc:chgData name="Trenton Jones" userId="1897b316-4bbf-4075-a4de-1620b428cd4b" providerId="ADAL" clId="{5D9D025D-BE4D-460F-943D-467454A82156}" dt="2026-03-06T17:24:32.352" v="25" actId="20577"/>
        <pc:sldMkLst>
          <pc:docMk/>
          <pc:sldMk cId="4024005374" sldId="763"/>
        </pc:sldMkLst>
        <pc:spChg chg="mod">
          <ac:chgData name="Trenton Jones" userId="1897b316-4bbf-4075-a4de-1620b428cd4b" providerId="ADAL" clId="{5D9D025D-BE4D-460F-943D-467454A82156}" dt="2026-03-06T17:24:32.352" v="25" actId="20577"/>
          <ac:spMkLst>
            <pc:docMk/>
            <pc:sldMk cId="4024005374" sldId="763"/>
            <ac:spMk id="11" creationId="{57F2CF28-5AAD-024B-9BB3-2823F3568D43}"/>
          </ac:spMkLst>
        </pc:spChg>
      </pc:sldChg>
      <pc:sldChg chg="modSp mod">
        <pc:chgData name="Trenton Jones" userId="1897b316-4bbf-4075-a4de-1620b428cd4b" providerId="ADAL" clId="{5D9D025D-BE4D-460F-943D-467454A82156}" dt="2026-03-11T14:20:18.817" v="1732" actId="20577"/>
        <pc:sldMkLst>
          <pc:docMk/>
          <pc:sldMk cId="2676862475" sldId="764"/>
        </pc:sldMkLst>
        <pc:spChg chg="mod">
          <ac:chgData name="Trenton Jones" userId="1897b316-4bbf-4075-a4de-1620b428cd4b" providerId="ADAL" clId="{5D9D025D-BE4D-460F-943D-467454A82156}" dt="2026-03-11T14:20:18.817" v="1732" actId="20577"/>
          <ac:spMkLst>
            <pc:docMk/>
            <pc:sldMk cId="2676862475" sldId="764"/>
            <ac:spMk id="2" creationId="{0913D2AA-501B-62BD-ADD5-D062A8DA978B}"/>
          </ac:spMkLst>
        </pc:spChg>
        <pc:spChg chg="mod">
          <ac:chgData name="Trenton Jones" userId="1897b316-4bbf-4075-a4de-1620b428cd4b" providerId="ADAL" clId="{5D9D025D-BE4D-460F-943D-467454A82156}" dt="2026-03-06T17:24:55.103" v="45" actId="20577"/>
          <ac:spMkLst>
            <pc:docMk/>
            <pc:sldMk cId="2676862475" sldId="764"/>
            <ac:spMk id="8" creationId="{5028CAF0-E0E6-6CC4-6D55-ABFB2E5FEF51}"/>
          </ac:spMkLst>
        </pc:spChg>
      </pc:sldChg>
      <pc:sldChg chg="modSp mod ord">
        <pc:chgData name="Trenton Jones" userId="1897b316-4bbf-4075-a4de-1620b428cd4b" providerId="ADAL" clId="{5D9D025D-BE4D-460F-943D-467454A82156}" dt="2026-03-06T17:29:39.836" v="168" actId="14100"/>
        <pc:sldMkLst>
          <pc:docMk/>
          <pc:sldMk cId="3808701747" sldId="769"/>
        </pc:sldMkLst>
        <pc:spChg chg="mod">
          <ac:chgData name="Trenton Jones" userId="1897b316-4bbf-4075-a4de-1620b428cd4b" providerId="ADAL" clId="{5D9D025D-BE4D-460F-943D-467454A82156}" dt="2026-03-06T17:29:39.836" v="168" actId="14100"/>
          <ac:spMkLst>
            <pc:docMk/>
            <pc:sldMk cId="3808701747" sldId="769"/>
            <ac:spMk id="11" creationId="{A85FE81F-1A1C-1811-A19C-BEBA5C78D6F0}"/>
          </ac:spMkLst>
        </pc:spChg>
      </pc:sldChg>
      <pc:sldChg chg="modSp mod ord">
        <pc:chgData name="Trenton Jones" userId="1897b316-4bbf-4075-a4de-1620b428cd4b" providerId="ADAL" clId="{5D9D025D-BE4D-460F-943D-467454A82156}" dt="2026-03-13T01:02:35.277" v="1952" actId="33524"/>
        <pc:sldMkLst>
          <pc:docMk/>
          <pc:sldMk cId="3199472802" sldId="780"/>
        </pc:sldMkLst>
        <pc:spChg chg="mod">
          <ac:chgData name="Trenton Jones" userId="1897b316-4bbf-4075-a4de-1620b428cd4b" providerId="ADAL" clId="{5D9D025D-BE4D-460F-943D-467454A82156}" dt="2026-03-13T01:02:35.277" v="1952" actId="33524"/>
          <ac:spMkLst>
            <pc:docMk/>
            <pc:sldMk cId="3199472802" sldId="780"/>
            <ac:spMk id="4" creationId="{1186AFCD-0C24-93EF-6CCF-FE00D3C44B54}"/>
          </ac:spMkLst>
        </pc:spChg>
        <pc:spChg chg="mod">
          <ac:chgData name="Trenton Jones" userId="1897b316-4bbf-4075-a4de-1620b428cd4b" providerId="ADAL" clId="{5D9D025D-BE4D-460F-943D-467454A82156}" dt="2026-03-06T17:59:33.838" v="774" actId="20577"/>
          <ac:spMkLst>
            <pc:docMk/>
            <pc:sldMk cId="3199472802" sldId="780"/>
            <ac:spMk id="18" creationId="{3488D833-A532-60D2-9CF4-370B6DE319E0}"/>
          </ac:spMkLst>
        </pc:spChg>
      </pc:sldChg>
      <pc:sldChg chg="modSp add mod ord modAnim">
        <pc:chgData name="Trenton Jones" userId="1897b316-4bbf-4075-a4de-1620b428cd4b" providerId="ADAL" clId="{5D9D025D-BE4D-460F-943D-467454A82156}" dt="2026-03-06T22:08:37.102" v="1729"/>
        <pc:sldMkLst>
          <pc:docMk/>
          <pc:sldMk cId="1579083798" sldId="807"/>
        </pc:sldMkLst>
        <pc:spChg chg="mod">
          <ac:chgData name="Trenton Jones" userId="1897b316-4bbf-4075-a4de-1620b428cd4b" providerId="ADAL" clId="{5D9D025D-BE4D-460F-943D-467454A82156}" dt="2026-03-06T17:34:14.577" v="214" actId="20577"/>
          <ac:spMkLst>
            <pc:docMk/>
            <pc:sldMk cId="1579083798" sldId="807"/>
            <ac:spMk id="5" creationId="{A63D8785-1B6C-4106-79ED-4B2EBB1AA141}"/>
          </ac:spMkLst>
        </pc:spChg>
      </pc:sldChg>
      <pc:sldChg chg="modSp add mod modAnim">
        <pc:chgData name="Trenton Jones" userId="1897b316-4bbf-4075-a4de-1620b428cd4b" providerId="ADAL" clId="{5D9D025D-BE4D-460F-943D-467454A82156}" dt="2026-03-06T22:08:37.102" v="1729"/>
        <pc:sldMkLst>
          <pc:docMk/>
          <pc:sldMk cId="1704705146" sldId="808"/>
        </pc:sldMkLst>
        <pc:spChg chg="mod">
          <ac:chgData name="Trenton Jones" userId="1897b316-4bbf-4075-a4de-1620b428cd4b" providerId="ADAL" clId="{5D9D025D-BE4D-460F-943D-467454A82156}" dt="2026-03-06T22:08:37.102" v="1729"/>
          <ac:spMkLst>
            <pc:docMk/>
            <pc:sldMk cId="1704705146" sldId="808"/>
            <ac:spMk id="2" creationId="{7477C579-E44E-C390-1A88-32C043E06B83}"/>
          </ac:spMkLst>
        </pc:spChg>
      </pc:sldChg>
      <pc:sldChg chg="modSp add mod ord modAnim">
        <pc:chgData name="Trenton Jones" userId="1897b316-4bbf-4075-a4de-1620b428cd4b" providerId="ADAL" clId="{5D9D025D-BE4D-460F-943D-467454A82156}" dt="2026-03-11T14:21:17.116" v="1760" actId="20577"/>
        <pc:sldMkLst>
          <pc:docMk/>
          <pc:sldMk cId="1518330840" sldId="809"/>
        </pc:sldMkLst>
        <pc:spChg chg="mod">
          <ac:chgData name="Trenton Jones" userId="1897b316-4bbf-4075-a4de-1620b428cd4b" providerId="ADAL" clId="{5D9D025D-BE4D-460F-943D-467454A82156}" dt="2026-03-11T14:21:17.116" v="1760" actId="20577"/>
          <ac:spMkLst>
            <pc:docMk/>
            <pc:sldMk cId="1518330840" sldId="809"/>
            <ac:spMk id="12" creationId="{AF14B7D7-4DD3-110A-A947-A8F4BF282CE8}"/>
          </ac:spMkLst>
        </pc:spChg>
      </pc:sldChg>
      <pc:sldChg chg="modSp add mod modAnim">
        <pc:chgData name="Trenton Jones" userId="1897b316-4bbf-4075-a4de-1620b428cd4b" providerId="ADAL" clId="{5D9D025D-BE4D-460F-943D-467454A82156}" dt="2026-03-13T01:01:41.690" v="1950" actId="33524"/>
        <pc:sldMkLst>
          <pc:docMk/>
          <pc:sldMk cId="3745261230" sldId="810"/>
        </pc:sldMkLst>
        <pc:spChg chg="mod">
          <ac:chgData name="Trenton Jones" userId="1897b316-4bbf-4075-a4de-1620b428cd4b" providerId="ADAL" clId="{5D9D025D-BE4D-460F-943D-467454A82156}" dt="2026-03-13T01:01:41.690" v="1950" actId="33524"/>
          <ac:spMkLst>
            <pc:docMk/>
            <pc:sldMk cId="3745261230" sldId="810"/>
            <ac:spMk id="10" creationId="{A12D77E1-57DD-2806-5252-F2B676AB367E}"/>
          </ac:spMkLst>
        </pc:spChg>
      </pc:sldChg>
      <pc:sldChg chg="addSp modSp add mod modAnim">
        <pc:chgData name="Trenton Jones" userId="1897b316-4bbf-4075-a4de-1620b428cd4b" providerId="ADAL" clId="{5D9D025D-BE4D-460F-943D-467454A82156}" dt="2026-03-11T14:22:55.647" v="1822" actId="20577"/>
        <pc:sldMkLst>
          <pc:docMk/>
          <pc:sldMk cId="248962116" sldId="811"/>
        </pc:sldMkLst>
        <pc:spChg chg="add mod">
          <ac:chgData name="Trenton Jones" userId="1897b316-4bbf-4075-a4de-1620b428cd4b" providerId="ADAL" clId="{5D9D025D-BE4D-460F-943D-467454A82156}" dt="2026-03-06T22:08:37.102" v="1729"/>
          <ac:spMkLst>
            <pc:docMk/>
            <pc:sldMk cId="248962116" sldId="811"/>
            <ac:spMk id="4" creationId="{78054291-3DE3-4DD4-85CD-07F278969744}"/>
          </ac:spMkLst>
        </pc:spChg>
        <pc:spChg chg="mod">
          <ac:chgData name="Trenton Jones" userId="1897b316-4bbf-4075-a4de-1620b428cd4b" providerId="ADAL" clId="{5D9D025D-BE4D-460F-943D-467454A82156}" dt="2026-03-11T14:22:55.647" v="1822" actId="20577"/>
          <ac:spMkLst>
            <pc:docMk/>
            <pc:sldMk cId="248962116" sldId="811"/>
            <ac:spMk id="8" creationId="{04A3A027-4273-19A6-432A-7A46114E6D71}"/>
          </ac:spMkLst>
        </pc:spChg>
        <pc:spChg chg="mod">
          <ac:chgData name="Trenton Jones" userId="1897b316-4bbf-4075-a4de-1620b428cd4b" providerId="ADAL" clId="{5D9D025D-BE4D-460F-943D-467454A82156}" dt="2026-03-11T14:22:09.383" v="1817" actId="20577"/>
          <ac:spMkLst>
            <pc:docMk/>
            <pc:sldMk cId="248962116" sldId="811"/>
            <ac:spMk id="10" creationId="{C60694ED-15FB-A467-776C-CA74AD4B0D66}"/>
          </ac:spMkLst>
        </pc:spChg>
      </pc:sldChg>
      <pc:sldChg chg="modSp add mod ord modAnim">
        <pc:chgData name="Trenton Jones" userId="1897b316-4bbf-4075-a4de-1620b428cd4b" providerId="ADAL" clId="{5D9D025D-BE4D-460F-943D-467454A82156}" dt="2026-03-11T14:23:30.162" v="1870" actId="20577"/>
        <pc:sldMkLst>
          <pc:docMk/>
          <pc:sldMk cId="557759456" sldId="812"/>
        </pc:sldMkLst>
        <pc:spChg chg="mod">
          <ac:chgData name="Trenton Jones" userId="1897b316-4bbf-4075-a4de-1620b428cd4b" providerId="ADAL" clId="{5D9D025D-BE4D-460F-943D-467454A82156}" dt="2026-03-11T14:23:30.162" v="1870" actId="20577"/>
          <ac:spMkLst>
            <pc:docMk/>
            <pc:sldMk cId="557759456" sldId="812"/>
            <ac:spMk id="7" creationId="{A9B95046-0676-5C39-5DB7-D3D876A7FD32}"/>
          </ac:spMkLst>
        </pc:spChg>
      </pc:sldChg>
      <pc:sldChg chg="modSp add mod">
        <pc:chgData name="Trenton Jones" userId="1897b316-4bbf-4075-a4de-1620b428cd4b" providerId="ADAL" clId="{5D9D025D-BE4D-460F-943D-467454A82156}" dt="2026-03-06T17:53:40.656" v="648" actId="20577"/>
        <pc:sldMkLst>
          <pc:docMk/>
          <pc:sldMk cId="1915992459" sldId="813"/>
        </pc:sldMkLst>
        <pc:spChg chg="mod">
          <ac:chgData name="Trenton Jones" userId="1897b316-4bbf-4075-a4de-1620b428cd4b" providerId="ADAL" clId="{5D9D025D-BE4D-460F-943D-467454A82156}" dt="2026-03-06T17:53:40.656" v="648" actId="20577"/>
          <ac:spMkLst>
            <pc:docMk/>
            <pc:sldMk cId="1915992459" sldId="813"/>
            <ac:spMk id="11" creationId="{9ABFE632-2405-2094-7B4C-FFA45F61F556}"/>
          </ac:spMkLst>
        </pc:spChg>
      </pc:sldChg>
      <pc:sldChg chg="modSp add mod modAnim">
        <pc:chgData name="Trenton Jones" userId="1897b316-4bbf-4075-a4de-1620b428cd4b" providerId="ADAL" clId="{5D9D025D-BE4D-460F-943D-467454A82156}" dt="2026-03-11T14:23:49.869" v="1897" actId="20577"/>
        <pc:sldMkLst>
          <pc:docMk/>
          <pc:sldMk cId="4002015904" sldId="814"/>
        </pc:sldMkLst>
        <pc:spChg chg="mod">
          <ac:chgData name="Trenton Jones" userId="1897b316-4bbf-4075-a4de-1620b428cd4b" providerId="ADAL" clId="{5D9D025D-BE4D-460F-943D-467454A82156}" dt="2026-03-06T22:08:37.102" v="1729"/>
          <ac:spMkLst>
            <pc:docMk/>
            <pc:sldMk cId="4002015904" sldId="814"/>
            <ac:spMk id="2" creationId="{BF88632B-A592-431B-FE3B-B7201E233926}"/>
          </ac:spMkLst>
        </pc:spChg>
        <pc:spChg chg="mod">
          <ac:chgData name="Trenton Jones" userId="1897b316-4bbf-4075-a4de-1620b428cd4b" providerId="ADAL" clId="{5D9D025D-BE4D-460F-943D-467454A82156}" dt="2026-03-11T14:23:49.869" v="1897" actId="20577"/>
          <ac:spMkLst>
            <pc:docMk/>
            <pc:sldMk cId="4002015904" sldId="814"/>
            <ac:spMk id="6" creationId="{02E2D787-D643-09BC-37D8-E998E9726216}"/>
          </ac:spMkLst>
        </pc:spChg>
      </pc:sldChg>
      <pc:sldChg chg="modSp add mod">
        <pc:chgData name="Trenton Jones" userId="1897b316-4bbf-4075-a4de-1620b428cd4b" providerId="ADAL" clId="{5D9D025D-BE4D-460F-943D-467454A82156}" dt="2026-03-06T17:55:46.495" v="687" actId="20577"/>
        <pc:sldMkLst>
          <pc:docMk/>
          <pc:sldMk cId="128328030" sldId="815"/>
        </pc:sldMkLst>
        <pc:spChg chg="mod">
          <ac:chgData name="Trenton Jones" userId="1897b316-4bbf-4075-a4de-1620b428cd4b" providerId="ADAL" clId="{5D9D025D-BE4D-460F-943D-467454A82156}" dt="2026-03-06T17:55:46.495" v="687" actId="20577"/>
          <ac:spMkLst>
            <pc:docMk/>
            <pc:sldMk cId="128328030" sldId="815"/>
            <ac:spMk id="11" creationId="{0DC1093D-5618-2D89-287C-FE05476464E9}"/>
          </ac:spMkLst>
        </pc:spChg>
      </pc:sldChg>
      <pc:sldChg chg="modSp add mod modAnim">
        <pc:chgData name="Trenton Jones" userId="1897b316-4bbf-4075-a4de-1620b428cd4b" providerId="ADAL" clId="{5D9D025D-BE4D-460F-943D-467454A82156}" dt="2026-03-06T22:08:47.591" v="1730" actId="20577"/>
        <pc:sldMkLst>
          <pc:docMk/>
          <pc:sldMk cId="3441291399" sldId="816"/>
        </pc:sldMkLst>
      </pc:sldChg>
      <pc:sldChg chg="modSp add mod modAnim">
        <pc:chgData name="Trenton Jones" userId="1897b316-4bbf-4075-a4de-1620b428cd4b" providerId="ADAL" clId="{5D9D025D-BE4D-460F-943D-467454A82156}" dt="2026-03-06T22:08:37.102" v="1729"/>
        <pc:sldMkLst>
          <pc:docMk/>
          <pc:sldMk cId="2713334994" sldId="817"/>
        </pc:sldMkLst>
      </pc:sldChg>
      <pc:sldChg chg="modSp add mod">
        <pc:chgData name="Trenton Jones" userId="1897b316-4bbf-4075-a4de-1620b428cd4b" providerId="ADAL" clId="{5D9D025D-BE4D-460F-943D-467454A82156}" dt="2026-03-06T18:00:43.728" v="796" actId="20577"/>
        <pc:sldMkLst>
          <pc:docMk/>
          <pc:sldMk cId="2023304407" sldId="818"/>
        </pc:sldMkLst>
        <pc:spChg chg="mod">
          <ac:chgData name="Trenton Jones" userId="1897b316-4bbf-4075-a4de-1620b428cd4b" providerId="ADAL" clId="{5D9D025D-BE4D-460F-943D-467454A82156}" dt="2026-03-06T18:00:43.728" v="796" actId="20577"/>
          <ac:spMkLst>
            <pc:docMk/>
            <pc:sldMk cId="2023304407" sldId="818"/>
            <ac:spMk id="11" creationId="{FE203B37-1FFD-3E52-261F-AD24CC752721}"/>
          </ac:spMkLst>
        </pc:spChg>
      </pc:sldChg>
      <pc:sldChg chg="modSp add mod ord modAnim">
        <pc:chgData name="Trenton Jones" userId="1897b316-4bbf-4075-a4de-1620b428cd4b" providerId="ADAL" clId="{5D9D025D-BE4D-460F-943D-467454A82156}" dt="2026-03-13T01:02:55.547" v="1953" actId="33524"/>
        <pc:sldMkLst>
          <pc:docMk/>
          <pc:sldMk cId="3145754014" sldId="819"/>
        </pc:sldMkLst>
        <pc:spChg chg="mod">
          <ac:chgData name="Trenton Jones" userId="1897b316-4bbf-4075-a4de-1620b428cd4b" providerId="ADAL" clId="{5D9D025D-BE4D-460F-943D-467454A82156}" dt="2026-03-13T01:02:55.547" v="1953" actId="33524"/>
          <ac:spMkLst>
            <pc:docMk/>
            <pc:sldMk cId="3145754014" sldId="819"/>
            <ac:spMk id="7" creationId="{28A52279-61C8-F50C-5E82-1FA789F3A18F}"/>
          </ac:spMkLst>
        </pc:spChg>
      </pc:sldChg>
      <pc:sldChg chg="delSp modSp add mod modAnim">
        <pc:chgData name="Trenton Jones" userId="1897b316-4bbf-4075-a4de-1620b428cd4b" providerId="ADAL" clId="{5D9D025D-BE4D-460F-943D-467454A82156}" dt="2026-03-06T22:08:37.102" v="1729"/>
        <pc:sldMkLst>
          <pc:docMk/>
          <pc:sldMk cId="1774989277" sldId="820"/>
        </pc:sldMkLst>
      </pc:sldChg>
      <pc:sldChg chg="addSp delSp modSp add mod ord modAnim">
        <pc:chgData name="Trenton Jones" userId="1897b316-4bbf-4075-a4de-1620b428cd4b" providerId="ADAL" clId="{5D9D025D-BE4D-460F-943D-467454A82156}" dt="2026-03-13T01:03:44.587" v="1955" actId="33524"/>
        <pc:sldMkLst>
          <pc:docMk/>
          <pc:sldMk cId="2085451134" sldId="821"/>
        </pc:sldMkLst>
        <pc:spChg chg="mod">
          <ac:chgData name="Trenton Jones" userId="1897b316-4bbf-4075-a4de-1620b428cd4b" providerId="ADAL" clId="{5D9D025D-BE4D-460F-943D-467454A82156}" dt="2026-03-13T01:03:44.587" v="1955" actId="33524"/>
          <ac:spMkLst>
            <pc:docMk/>
            <pc:sldMk cId="2085451134" sldId="821"/>
            <ac:spMk id="8" creationId="{EE64AA99-C348-CE1F-6CDD-64D21873D0E3}"/>
          </ac:spMkLst>
        </pc:spChg>
      </pc:sldChg>
      <pc:sldChg chg="modSp add mod modAnim">
        <pc:chgData name="Trenton Jones" userId="1897b316-4bbf-4075-a4de-1620b428cd4b" providerId="ADAL" clId="{5D9D025D-BE4D-460F-943D-467454A82156}" dt="2026-03-11T14:28:05.425" v="1946" actId="20577"/>
        <pc:sldMkLst>
          <pc:docMk/>
          <pc:sldMk cId="2491420721" sldId="822"/>
        </pc:sldMkLst>
        <pc:spChg chg="mod">
          <ac:chgData name="Trenton Jones" userId="1897b316-4bbf-4075-a4de-1620b428cd4b" providerId="ADAL" clId="{5D9D025D-BE4D-460F-943D-467454A82156}" dt="2026-03-11T14:28:05.425" v="1946" actId="20577"/>
          <ac:spMkLst>
            <pc:docMk/>
            <pc:sldMk cId="2491420721" sldId="822"/>
            <ac:spMk id="7" creationId="{A332F745-8F99-557D-36CE-60FBB82B3403}"/>
          </ac:spMkLst>
        </pc:spChg>
      </pc:sldChg>
      <pc:sldChg chg="modSp add mod ord modAnim">
        <pc:chgData name="Trenton Jones" userId="1897b316-4bbf-4075-a4de-1620b428cd4b" providerId="ADAL" clId="{5D9D025D-BE4D-460F-943D-467454A82156}" dt="2026-03-13T01:04:17.540" v="1956" actId="33524"/>
        <pc:sldMkLst>
          <pc:docMk/>
          <pc:sldMk cId="3055969937" sldId="823"/>
        </pc:sldMkLst>
        <pc:spChg chg="mod">
          <ac:chgData name="Trenton Jones" userId="1897b316-4bbf-4075-a4de-1620b428cd4b" providerId="ADAL" clId="{5D9D025D-BE4D-460F-943D-467454A82156}" dt="2026-03-13T01:04:17.540" v="1956" actId="33524"/>
          <ac:spMkLst>
            <pc:docMk/>
            <pc:sldMk cId="3055969937" sldId="823"/>
            <ac:spMk id="8" creationId="{FED83A32-2243-80C8-A005-795C10712D08}"/>
          </ac:spMkLst>
        </pc:spChg>
      </pc:sldChg>
      <pc:sldChg chg="modSp add mod">
        <pc:chgData name="Trenton Jones" userId="1897b316-4bbf-4075-a4de-1620b428cd4b" providerId="ADAL" clId="{5D9D025D-BE4D-460F-943D-467454A82156}" dt="2026-03-06T19:37:34.942" v="1251" actId="20577"/>
        <pc:sldMkLst>
          <pc:docMk/>
          <pc:sldMk cId="4220974306" sldId="824"/>
        </pc:sldMkLst>
        <pc:spChg chg="mod">
          <ac:chgData name="Trenton Jones" userId="1897b316-4bbf-4075-a4de-1620b428cd4b" providerId="ADAL" clId="{5D9D025D-BE4D-460F-943D-467454A82156}" dt="2026-03-06T19:37:34.942" v="1251" actId="20577"/>
          <ac:spMkLst>
            <pc:docMk/>
            <pc:sldMk cId="4220974306" sldId="824"/>
            <ac:spMk id="11" creationId="{4872684B-1DF7-0372-D894-32B824DEF421}"/>
          </ac:spMkLst>
        </pc:spChg>
      </pc:sldChg>
      <pc:sldChg chg="modSp add modAnim">
        <pc:chgData name="Trenton Jones" userId="1897b316-4bbf-4075-a4de-1620b428cd4b" providerId="ADAL" clId="{5D9D025D-BE4D-460F-943D-467454A82156}" dt="2026-03-06T19:46:15.982" v="1302"/>
        <pc:sldMkLst>
          <pc:docMk/>
          <pc:sldMk cId="1442354871" sldId="825"/>
        </pc:sldMkLst>
      </pc:sldChg>
      <pc:sldChg chg="modSp add mod modAnim">
        <pc:chgData name="Trenton Jones" userId="1897b316-4bbf-4075-a4de-1620b428cd4b" providerId="ADAL" clId="{5D9D025D-BE4D-460F-943D-467454A82156}" dt="2026-03-13T01:04:45.748" v="1957" actId="33524"/>
        <pc:sldMkLst>
          <pc:docMk/>
          <pc:sldMk cId="2738750252" sldId="826"/>
        </pc:sldMkLst>
        <pc:spChg chg="mod">
          <ac:chgData name="Trenton Jones" userId="1897b316-4bbf-4075-a4de-1620b428cd4b" providerId="ADAL" clId="{5D9D025D-BE4D-460F-943D-467454A82156}" dt="2026-03-13T01:04:45.748" v="1957" actId="33524"/>
          <ac:spMkLst>
            <pc:docMk/>
            <pc:sldMk cId="2738750252" sldId="826"/>
            <ac:spMk id="7" creationId="{870F8672-D3F6-4FA6-67A1-2CB14D25BAF2}"/>
          </ac:spMkLst>
        </pc:spChg>
      </pc:sldChg>
      <pc:sldChg chg="modSp add mod modAnim">
        <pc:chgData name="Trenton Jones" userId="1897b316-4bbf-4075-a4de-1620b428cd4b" providerId="ADAL" clId="{5D9D025D-BE4D-460F-943D-467454A82156}" dt="2026-03-13T01:05:36.676" v="1961" actId="20577"/>
        <pc:sldMkLst>
          <pc:docMk/>
          <pc:sldMk cId="261031251" sldId="827"/>
        </pc:sldMkLst>
        <pc:spChg chg="mod">
          <ac:chgData name="Trenton Jones" userId="1897b316-4bbf-4075-a4de-1620b428cd4b" providerId="ADAL" clId="{5D9D025D-BE4D-460F-943D-467454A82156}" dt="2026-03-13T01:05:36.676" v="1961" actId="20577"/>
          <ac:spMkLst>
            <pc:docMk/>
            <pc:sldMk cId="261031251" sldId="827"/>
            <ac:spMk id="7" creationId="{CBE2CB9A-6DC0-B01F-9AD8-31790303A739}"/>
          </ac:spMkLst>
        </pc:spChg>
      </pc:sldChg>
      <pc:sldChg chg="modSp add mod modAnim">
        <pc:chgData name="Trenton Jones" userId="1897b316-4bbf-4075-a4de-1620b428cd4b" providerId="ADAL" clId="{5D9D025D-BE4D-460F-943D-467454A82156}" dt="2026-03-13T01:05:53.286" v="1962" actId="33524"/>
        <pc:sldMkLst>
          <pc:docMk/>
          <pc:sldMk cId="1306213030" sldId="828"/>
        </pc:sldMkLst>
        <pc:spChg chg="mod">
          <ac:chgData name="Trenton Jones" userId="1897b316-4bbf-4075-a4de-1620b428cd4b" providerId="ADAL" clId="{5D9D025D-BE4D-460F-943D-467454A82156}" dt="2026-03-13T01:05:53.286" v="1962" actId="33524"/>
          <ac:spMkLst>
            <pc:docMk/>
            <pc:sldMk cId="1306213030" sldId="828"/>
            <ac:spMk id="7" creationId="{BC27377C-55DC-D0F9-0B95-A3762D15CAAA}"/>
          </ac:spMkLst>
        </pc:spChg>
      </pc:sldChg>
      <pc:sldChg chg="modSp add mod">
        <pc:chgData name="Trenton Jones" userId="1897b316-4bbf-4075-a4de-1620b428cd4b" providerId="ADAL" clId="{5D9D025D-BE4D-460F-943D-467454A82156}" dt="2026-03-06T20:16:16.463" v="1515" actId="20577"/>
        <pc:sldMkLst>
          <pc:docMk/>
          <pc:sldMk cId="417741208" sldId="830"/>
        </pc:sldMkLst>
        <pc:spChg chg="mod">
          <ac:chgData name="Trenton Jones" userId="1897b316-4bbf-4075-a4de-1620b428cd4b" providerId="ADAL" clId="{5D9D025D-BE4D-460F-943D-467454A82156}" dt="2026-03-06T20:16:16.463" v="1515" actId="20577"/>
          <ac:spMkLst>
            <pc:docMk/>
            <pc:sldMk cId="417741208" sldId="830"/>
            <ac:spMk id="11" creationId="{D31994D4-7447-FE1F-026E-B59C8AC8FCC2}"/>
          </ac:spMkLst>
        </pc:spChg>
      </pc:sldChg>
      <pc:sldChg chg="addSp delSp modSp add mod">
        <pc:chgData name="Trenton Jones" userId="1897b316-4bbf-4075-a4de-1620b428cd4b" providerId="ADAL" clId="{5D9D025D-BE4D-460F-943D-467454A82156}" dt="2026-03-06T20:12:03.882" v="1486" actId="1076"/>
        <pc:sldMkLst>
          <pc:docMk/>
          <pc:sldMk cId="2843620883" sldId="831"/>
        </pc:sldMkLst>
        <pc:spChg chg="mod">
          <ac:chgData name="Trenton Jones" userId="1897b316-4bbf-4075-a4de-1620b428cd4b" providerId="ADAL" clId="{5D9D025D-BE4D-460F-943D-467454A82156}" dt="2026-03-06T20:10:34.098" v="1482" actId="14100"/>
          <ac:spMkLst>
            <pc:docMk/>
            <pc:sldMk cId="2843620883" sldId="831"/>
            <ac:spMk id="2" creationId="{8D78CE0E-D6A1-C3FD-D888-460BFF2248FF}"/>
          </ac:spMkLst>
        </pc:spChg>
      </pc:sldChg>
      <pc:sldChg chg="addSp delSp modSp add mod">
        <pc:chgData name="Trenton Jones" userId="1897b316-4bbf-4075-a4de-1620b428cd4b" providerId="ADAL" clId="{5D9D025D-BE4D-460F-943D-467454A82156}" dt="2026-03-06T20:13:30.789" v="1496" actId="1076"/>
        <pc:sldMkLst>
          <pc:docMk/>
          <pc:sldMk cId="4151227899" sldId="832"/>
        </pc:sldMkLst>
      </pc:sldChg>
      <pc:sldChg chg="addSp delSp modSp add mod">
        <pc:chgData name="Trenton Jones" userId="1897b316-4bbf-4075-a4de-1620b428cd4b" providerId="ADAL" clId="{5D9D025D-BE4D-460F-943D-467454A82156}" dt="2026-03-06T20:14:33.987" v="1504" actId="1076"/>
        <pc:sldMkLst>
          <pc:docMk/>
          <pc:sldMk cId="2750880537" sldId="833"/>
        </pc:sldMkLst>
      </pc:sldChg>
      <pc:sldChg chg="addSp delSp modSp add mod">
        <pc:chgData name="Trenton Jones" userId="1897b316-4bbf-4075-a4de-1620b428cd4b" providerId="ADAL" clId="{5D9D025D-BE4D-460F-943D-467454A82156}" dt="2026-03-06T20:15:44.123" v="1513" actId="1076"/>
        <pc:sldMkLst>
          <pc:docMk/>
          <pc:sldMk cId="212156422" sldId="834"/>
        </pc:sldMkLst>
      </pc:sldChg>
      <pc:sldChg chg="modSp add mod">
        <pc:chgData name="Trenton Jones" userId="1897b316-4bbf-4075-a4de-1620b428cd4b" providerId="ADAL" clId="{5D9D025D-BE4D-460F-943D-467454A82156}" dt="2026-03-06T22:08:37.102" v="1729"/>
        <pc:sldMkLst>
          <pc:docMk/>
          <pc:sldMk cId="533330986" sldId="835"/>
        </pc:sldMkLst>
        <pc:spChg chg="mod">
          <ac:chgData name="Trenton Jones" userId="1897b316-4bbf-4075-a4de-1620b428cd4b" providerId="ADAL" clId="{5D9D025D-BE4D-460F-943D-467454A82156}" dt="2026-03-06T22:08:37.102" v="1729"/>
          <ac:spMkLst>
            <pc:docMk/>
            <pc:sldMk cId="533330986" sldId="835"/>
            <ac:spMk id="11" creationId="{FB0C9544-CEB9-405E-7BB4-83907B0125FF}"/>
          </ac:spMkLst>
        </pc:spChg>
      </pc:sldChg>
      <pc:sldChg chg="modSp add mod">
        <pc:chgData name="Trenton Jones" userId="1897b316-4bbf-4075-a4de-1620b428cd4b" providerId="ADAL" clId="{5D9D025D-BE4D-460F-943D-467454A82156}" dt="2026-03-06T22:08:37.102" v="1729"/>
        <pc:sldMkLst>
          <pc:docMk/>
          <pc:sldMk cId="3141273199" sldId="836"/>
        </pc:sldMkLst>
        <pc:spChg chg="mod">
          <ac:chgData name="Trenton Jones" userId="1897b316-4bbf-4075-a4de-1620b428cd4b" providerId="ADAL" clId="{5D9D025D-BE4D-460F-943D-467454A82156}" dt="2026-03-06T22:08:37.102" v="1729"/>
          <ac:spMkLst>
            <pc:docMk/>
            <pc:sldMk cId="3141273199" sldId="836"/>
            <ac:spMk id="11" creationId="{C72B308B-EDA6-9434-699A-EDA813A3E4BF}"/>
          </ac:spMkLst>
        </pc:spChg>
      </pc:sldChg>
      <pc:sldChg chg="modSp add mod">
        <pc:chgData name="Trenton Jones" userId="1897b316-4bbf-4075-a4de-1620b428cd4b" providerId="ADAL" clId="{5D9D025D-BE4D-460F-943D-467454A82156}" dt="2026-03-06T21:09:53.875" v="1694"/>
        <pc:sldMkLst>
          <pc:docMk/>
          <pc:sldMk cId="811830545" sldId="837"/>
        </pc:sldMkLst>
        <pc:spChg chg="mod">
          <ac:chgData name="Trenton Jones" userId="1897b316-4bbf-4075-a4de-1620b428cd4b" providerId="ADAL" clId="{5D9D025D-BE4D-460F-943D-467454A82156}" dt="2026-03-06T21:09:53.875" v="1694"/>
          <ac:spMkLst>
            <pc:docMk/>
            <pc:sldMk cId="811830545" sldId="837"/>
            <ac:spMk id="11" creationId="{D7DC828F-6166-DB6A-E8F7-9831401F0B72}"/>
          </ac:spMkLst>
        </pc:spChg>
      </pc:sldChg>
      <pc:sldChg chg="addSp modSp mod">
        <pc:chgData name="Trenton Jones" userId="1897b316-4bbf-4075-a4de-1620b428cd4b" providerId="ADAL" clId="{5D9D025D-BE4D-460F-943D-467454A82156}" dt="2026-03-11T14:20:53.075" v="1738" actId="1076"/>
        <pc:sldMkLst>
          <pc:docMk/>
          <pc:sldMk cId="1817641225" sldId="838"/>
        </pc:sldMkLst>
        <pc:spChg chg="mod">
          <ac:chgData name="Trenton Jones" userId="1897b316-4bbf-4075-a4de-1620b428cd4b" providerId="ADAL" clId="{5D9D025D-BE4D-460F-943D-467454A82156}" dt="2026-03-11T14:20:53.075" v="1738" actId="1076"/>
          <ac:spMkLst>
            <pc:docMk/>
            <pc:sldMk cId="1817641225" sldId="838"/>
            <ac:spMk id="4" creationId="{C8F98A10-B278-4F64-B70F-F78D6B61E713}"/>
          </ac:spMkLst>
        </pc:spChg>
        <pc:spChg chg="mod">
          <ac:chgData name="Trenton Jones" userId="1897b316-4bbf-4075-a4de-1620b428cd4b" providerId="ADAL" clId="{5D9D025D-BE4D-460F-943D-467454A82156}" dt="2026-03-11T14:20:49.803" v="1737" actId="14100"/>
          <ac:spMkLst>
            <pc:docMk/>
            <pc:sldMk cId="1817641225" sldId="838"/>
            <ac:spMk id="8" creationId="{59FBB02A-2298-0A1D-C0C6-588ADFEB3700}"/>
          </ac:spMkLst>
        </pc:spChg>
      </pc:sldChg>
      <pc:sldChg chg="modSp mod">
        <pc:chgData name="Trenton Jones" userId="1897b316-4bbf-4075-a4de-1620b428cd4b" providerId="ADAL" clId="{5D9D025D-BE4D-460F-943D-467454A82156}" dt="2026-03-11T14:24:14.387" v="1925" actId="20577"/>
        <pc:sldMkLst>
          <pc:docMk/>
          <pc:sldMk cId="2909608562" sldId="839"/>
        </pc:sldMkLst>
        <pc:spChg chg="mod">
          <ac:chgData name="Trenton Jones" userId="1897b316-4bbf-4075-a4de-1620b428cd4b" providerId="ADAL" clId="{5D9D025D-BE4D-460F-943D-467454A82156}" dt="2026-03-11T14:24:14.387" v="1925" actId="20577"/>
          <ac:spMkLst>
            <pc:docMk/>
            <pc:sldMk cId="2909608562" sldId="839"/>
            <ac:spMk id="3" creationId="{D3965DD5-1E5B-AE83-9F9F-2C02929F4A7F}"/>
          </ac:spMkLst>
        </pc:spChg>
      </pc:sldChg>
      <pc:sldChg chg="addSp modSp mod">
        <pc:chgData name="Trenton Jones" userId="1897b316-4bbf-4075-a4de-1620b428cd4b" providerId="ADAL" clId="{5D9D025D-BE4D-460F-943D-467454A82156}" dt="2026-03-11T14:27:41.183" v="1938" actId="20577"/>
        <pc:sldMkLst>
          <pc:docMk/>
          <pc:sldMk cId="2695373141" sldId="840"/>
        </pc:sldMkLst>
        <pc:spChg chg="mod">
          <ac:chgData name="Trenton Jones" userId="1897b316-4bbf-4075-a4de-1620b428cd4b" providerId="ADAL" clId="{5D9D025D-BE4D-460F-943D-467454A82156}" dt="2026-03-11T14:24:29.022" v="1926" actId="20577"/>
          <ac:spMkLst>
            <pc:docMk/>
            <pc:sldMk cId="2695373141" sldId="840"/>
            <ac:spMk id="3" creationId="{BD6A8611-DC2F-8510-5756-EDA365C2D740}"/>
          </ac:spMkLst>
        </pc:spChg>
        <pc:spChg chg="mod">
          <ac:chgData name="Trenton Jones" userId="1897b316-4bbf-4075-a4de-1620b428cd4b" providerId="ADAL" clId="{5D9D025D-BE4D-460F-943D-467454A82156}" dt="2026-03-11T14:27:41.183" v="1938" actId="20577"/>
          <ac:spMkLst>
            <pc:docMk/>
            <pc:sldMk cId="2695373141" sldId="840"/>
            <ac:spMk id="7" creationId="{39630898-B990-1FB7-5499-2FD723E9435B}"/>
          </ac:spMkLst>
        </pc:spChg>
      </pc:sldChg>
      <pc:sldChg chg="modSp mod">
        <pc:chgData name="Trenton Jones" userId="1897b316-4bbf-4075-a4de-1620b428cd4b" providerId="ADAL" clId="{5D9D025D-BE4D-460F-943D-467454A82156}" dt="2026-03-11T14:30:02.086" v="1947"/>
        <pc:sldMkLst>
          <pc:docMk/>
          <pc:sldMk cId="3417558827" sldId="841"/>
        </pc:sldMkLst>
        <pc:spChg chg="mod">
          <ac:chgData name="Trenton Jones" userId="1897b316-4bbf-4075-a4de-1620b428cd4b" providerId="ADAL" clId="{5D9D025D-BE4D-460F-943D-467454A82156}" dt="2026-03-11T14:30:02.086" v="1947"/>
          <ac:spMkLst>
            <pc:docMk/>
            <pc:sldMk cId="3417558827" sldId="841"/>
            <ac:spMk id="7" creationId="{D167C234-7701-F1E4-B244-AB3E1DF334F4}"/>
          </ac:spMkLst>
        </pc:spChg>
      </pc:sldChg>
    </pc:docChg>
  </pc:docChgLst>
</pc:chgInfo>
</file>

<file path=ppt/comments/modernComment_343_1FC9FC2A.xml><?xml version="1.0" encoding="utf-8"?>
<p188:cmLst xmlns:a="http://schemas.openxmlformats.org/drawingml/2006/main" xmlns:r="http://schemas.openxmlformats.org/officeDocument/2006/relationships" xmlns:p188="http://schemas.microsoft.com/office/powerpoint/2018/8/main">
  <p188:cm id="{51446D7E-6547-44AF-AE6A-9E037254B15E}" authorId="{A4920AFA-45D0-DF6A-E11F-E98366623A25}" status="resolved" created="2026-03-06T21:05:13.588" complete="100000">
    <ac:txMkLst xmlns:ac="http://schemas.microsoft.com/office/drawing/2013/main/command">
      <pc:docMk xmlns:pc="http://schemas.microsoft.com/office/powerpoint/2013/main/command"/>
      <pc:sldMk xmlns:pc="http://schemas.microsoft.com/office/powerpoint/2013/main/command" cId="533330986" sldId="835"/>
      <ac:spMk id="11" creationId="{FB0C9544-CEB9-405E-7BB4-83907B0125FF}"/>
      <ac:txMk cp="11">
        <ac:context len="53" hash="3952529083"/>
      </ac:txMk>
    </ac:txMkLst>
    <p188:pos x="5058575" y="683211"/>
    <p188:txBody>
      <a:bodyPr/>
      <a:lstStyle/>
      <a:p>
        <a:r>
          <a:rPr lang="en-US"/>
          <a:t>Link to full document</a:t>
        </a:r>
      </a:p>
    </p188:txBody>
  </p188:cm>
</p188:cmLst>
</file>

<file path=ppt/comments/modernComment_344_BB3C066F.xml><?xml version="1.0" encoding="utf-8"?>
<p188:cmLst xmlns:a="http://schemas.openxmlformats.org/drawingml/2006/main" xmlns:r="http://schemas.openxmlformats.org/officeDocument/2006/relationships" xmlns:p188="http://schemas.microsoft.com/office/powerpoint/2018/8/main">
  <p188:cm id="{788A63FA-FF74-4607-B8AB-3750C8D91864}" authorId="{A4920AFA-45D0-DF6A-E11F-E98366623A25}" created="2026-03-06T21:09:30.899">
    <ac:txMkLst xmlns:ac="http://schemas.microsoft.com/office/drawing/2013/main/command">
      <pc:docMk xmlns:pc="http://schemas.microsoft.com/office/powerpoint/2013/main/command"/>
      <pc:sldMk xmlns:pc="http://schemas.microsoft.com/office/powerpoint/2013/main/command" cId="3141273199" sldId="836"/>
      <ac:spMk id="11" creationId="{C72B308B-EDA6-9434-699A-EDA813A3E4BF}"/>
      <ac:txMk cp="11">
        <ac:context len="69" hash="3493286536"/>
      </ac:txMk>
    </ac:txMkLst>
    <p188:pos x="6755701" y="683211"/>
    <p188:txBody>
      <a:bodyPr/>
      <a:lstStyle/>
      <a:p>
        <a:r>
          <a:rPr lang="en-US"/>
          <a:t>Link document</a:t>
        </a:r>
      </a:p>
    </p188:txBody>
  </p188:cm>
</p188:cmLst>
</file>

<file path=ppt/comments/modernComment_345_30638D11.xml><?xml version="1.0" encoding="utf-8"?>
<p188:cmLst xmlns:a="http://schemas.openxmlformats.org/drawingml/2006/main" xmlns:r="http://schemas.openxmlformats.org/officeDocument/2006/relationships" xmlns:p188="http://schemas.microsoft.com/office/powerpoint/2018/8/main">
  <p188:cm id="{D0F96557-9535-4757-80D0-3C22175EF6CF}" authorId="{A4920AFA-45D0-DF6A-E11F-E98366623A25}" created="2026-03-06T21:10:10.496">
    <ac:txMkLst xmlns:ac="http://schemas.microsoft.com/office/drawing/2013/main/command">
      <pc:docMk xmlns:pc="http://schemas.microsoft.com/office/powerpoint/2013/main/command"/>
      <pc:sldMk xmlns:pc="http://schemas.microsoft.com/office/powerpoint/2013/main/command" cId="811830545" sldId="837"/>
      <ac:spMk id="11" creationId="{D7DC828F-6166-DB6A-E8F7-9831401F0B72}"/>
      <ac:txMk cp="11" len="22">
        <ac:context len="34" hash="2263355708"/>
      </ac:txMk>
    </ac:txMkLst>
    <p188:pos x="4005186" y="1092862"/>
    <p188:txBody>
      <a:bodyPr/>
      <a:lstStyle/>
      <a:p>
        <a:r>
          <a:rPr lang="en-US"/>
          <a:t>Link document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9354517"/>
      </p:ext>
    </p:extLst>
  </p:cSld>
  <p:clrMap bg1="lt1" tx1="dk1" bg2="lt2" tx2="dk2" accent1="accent1" accent2="accent2" accent3="accent3" accent4="accent4" accent5="accent5" accent6="accent6" hlink="hlink" folHlink="folHlink"/>
  <p:notesStyle>
    <a:lvl1pPr defTabSz="171446" latinLnBrk="0">
      <a:lnSpc>
        <a:spcPct val="117999"/>
      </a:lnSpc>
      <a:defRPr sz="825">
        <a:latin typeface="+mn-lt"/>
        <a:ea typeface="+mn-ea"/>
        <a:cs typeface="+mn-cs"/>
        <a:sym typeface="Helvetica Neue"/>
      </a:defRPr>
    </a:lvl1pPr>
    <a:lvl2pPr indent="85723" defTabSz="171446" latinLnBrk="0">
      <a:lnSpc>
        <a:spcPct val="117999"/>
      </a:lnSpc>
      <a:defRPr sz="825">
        <a:latin typeface="+mn-lt"/>
        <a:ea typeface="+mn-ea"/>
        <a:cs typeface="+mn-cs"/>
        <a:sym typeface="Helvetica Neue"/>
      </a:defRPr>
    </a:lvl2pPr>
    <a:lvl3pPr indent="171446" defTabSz="171446" latinLnBrk="0">
      <a:lnSpc>
        <a:spcPct val="117999"/>
      </a:lnSpc>
      <a:defRPr sz="825">
        <a:latin typeface="+mn-lt"/>
        <a:ea typeface="+mn-ea"/>
        <a:cs typeface="+mn-cs"/>
        <a:sym typeface="Helvetica Neue"/>
      </a:defRPr>
    </a:lvl3pPr>
    <a:lvl4pPr indent="257169" defTabSz="171446" latinLnBrk="0">
      <a:lnSpc>
        <a:spcPct val="117999"/>
      </a:lnSpc>
      <a:defRPr sz="825">
        <a:latin typeface="+mn-lt"/>
        <a:ea typeface="+mn-ea"/>
        <a:cs typeface="+mn-cs"/>
        <a:sym typeface="Helvetica Neue"/>
      </a:defRPr>
    </a:lvl4pPr>
    <a:lvl5pPr indent="342891" defTabSz="171446" latinLnBrk="0">
      <a:lnSpc>
        <a:spcPct val="117999"/>
      </a:lnSpc>
      <a:defRPr sz="825">
        <a:latin typeface="+mn-lt"/>
        <a:ea typeface="+mn-ea"/>
        <a:cs typeface="+mn-cs"/>
        <a:sym typeface="Helvetica Neue"/>
      </a:defRPr>
    </a:lvl5pPr>
    <a:lvl6pPr indent="428614" defTabSz="171446" latinLnBrk="0">
      <a:lnSpc>
        <a:spcPct val="117999"/>
      </a:lnSpc>
      <a:defRPr sz="825">
        <a:latin typeface="+mn-lt"/>
        <a:ea typeface="+mn-ea"/>
        <a:cs typeface="+mn-cs"/>
        <a:sym typeface="Helvetica Neue"/>
      </a:defRPr>
    </a:lvl6pPr>
    <a:lvl7pPr indent="514337" defTabSz="171446" latinLnBrk="0">
      <a:lnSpc>
        <a:spcPct val="117999"/>
      </a:lnSpc>
      <a:defRPr sz="825">
        <a:latin typeface="+mn-lt"/>
        <a:ea typeface="+mn-ea"/>
        <a:cs typeface="+mn-cs"/>
        <a:sym typeface="Helvetica Neue"/>
      </a:defRPr>
    </a:lvl7pPr>
    <a:lvl8pPr indent="600060" defTabSz="171446" latinLnBrk="0">
      <a:lnSpc>
        <a:spcPct val="117999"/>
      </a:lnSpc>
      <a:defRPr sz="825">
        <a:latin typeface="+mn-lt"/>
        <a:ea typeface="+mn-ea"/>
        <a:cs typeface="+mn-cs"/>
        <a:sym typeface="Helvetica Neue"/>
      </a:defRPr>
    </a:lvl8pPr>
    <a:lvl9pPr indent="685783" defTabSz="171446"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25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F438-9831-BF0F-8B44-97379BA59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66D7B-D37E-A43B-B2DD-EB47C46227E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BDBAA4-1F3D-ECC5-FAD5-200BE38C98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49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4F34-06F8-886F-BD21-4D67D7E09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0E540-2C39-8FD4-9F93-5E2712F5C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98402-5352-528B-33D7-5A69EE89FCF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826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6C783-47C5-7085-5D15-7F79FA349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58C42-8CFA-DA24-6AF0-058AEC83D54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48DF539-1A76-029E-1227-3D70FB6175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847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FFEBE-FE56-4325-3E5B-0B83260C9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5FADB-C2F3-73E5-5C1E-8623D480B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14621-5EDD-A82B-AC8E-45E63F5056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937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BE4C-C426-DD68-926B-89BDB71CC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0FE07-EBBB-7E63-6EC4-32A3D2C46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122E1-19C5-F728-9C32-1C13CA9E960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993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17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FDDE5-0B6F-816D-3E07-C5BB9D3A2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884F2-41AE-6C43-22D8-C4FDE28E27D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30D139-0D49-7230-12FC-65E0E7EA85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8084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AE63-0FD0-61B1-83C6-26281826B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F902F-B59F-53C9-DBAE-E1E2B82E1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9CDBE-1729-5E3C-3695-959BBCFA643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574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32E95-B835-AA3F-9435-4D3F786FD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9C5AD-22CF-D86D-7F10-9F6672CE7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CEBB5-B9B0-1083-AA05-D2D5D6941B5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93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41F5-15D3-B305-6F94-5AD0D737A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62990-0E7C-66BE-DDA4-0086CBDD6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C854E-B431-6815-BFAC-7051D974F08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57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4F66-8CEC-E844-0A5A-B48C1ECE6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E6A74-885D-1EE8-31C6-419CD136AF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FCB005-0A90-F84E-0C51-13F3C3ACDB9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66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29D31-5225-EC6F-DFCA-364B5E793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385E0-43ED-EE3B-5B6D-43B1F6842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FC235-A949-B784-0E6E-A50B7D80B8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278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3BD54-365F-FF6C-C9AD-1D2FB86B4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093FB-6F5E-B8A9-8343-4E5125713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88053-4E56-5A1A-1A7A-AA2BEE1196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946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E3905-05CE-EB17-D41E-6474F299A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F0EFA-85E5-0079-7E6F-AD9BA3753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BCA2F-E5DB-5320-F3B9-767E249B246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692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55C9B-F400-EA34-CFC8-397F73091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62F1A-C31F-C83F-AED3-7EA1B0914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A0B42-3047-CC49-DEC7-B4FF8D0187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3377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EFE7-6AA3-B760-6352-672C1B724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7FEAD-86F5-0140-9296-ACB760333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8D911-9D84-8EB8-15C8-8F021668BD8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117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7DC67-3568-2EB9-D1A1-13FFF0A97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3319F-A78E-31A7-F1F0-BF6F498B8B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3BC1068-CE15-90ED-540F-3CF56E5310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988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4818D-4245-077E-B587-C44A64806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410ED-5502-6C29-2BD4-F25F9D475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DF2D9-B2DC-BD5F-BB64-04D22BB83C6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7227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A39ED-638C-0F10-BA84-F7009B082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9FC99-F4D3-FDCC-12FF-2C156D73C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EC7A8-9DA4-D5EC-DCFF-7395299B84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5029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E0C41-5CE1-FADF-93E7-86DA837AB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867CC-61F4-1DE7-D328-0FC20E7EB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7E8B0-CF5C-7E64-B6DA-54EC94B0B76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0207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5595-DAC8-770A-8EAD-2AA29744D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E54CD-38BF-0FF9-E8BD-EC9CB8DB8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C18EE-56AC-E657-9EC5-E290DCF40D7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28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73EE6-9ADA-CAE0-181A-6D59BDBB0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461D2-3EAE-4CD3-8AE5-27DBB5857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3F046-BB97-7D77-B12C-5707440F7B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1528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9C899-E8F3-8923-1AD3-4228A5945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D3E67-0384-AE3D-1D6D-C4FDA622C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21BFA-EA81-577F-6ACA-4E7D2559C58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124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F24A9-EFE5-B068-A2FB-5A22D7357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E5867-8471-ED5C-7F2A-E0A6659D132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75B8BA8-4886-5051-ED54-A73237A3BEE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930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BE4AA-F3FA-4363-DA9A-96117212B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E775F-BB6E-4BB3-8B3C-20F2D631ED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8EF1CFC-C4F5-89BC-F8E3-322E3DBBAC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9798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DC2D8-8AE2-3900-DBD4-4D763849D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3358D-4E63-02F1-B623-C9F87CCB5B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C29430C-CAFE-FD80-9E7F-4B688D025D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224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C6B7-D42B-E955-7818-DFD36509D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7E929-6678-880E-117E-38148C9271F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4C88FA6-DF54-C858-B69E-BB8C9BE8897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697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18C96-59D6-ECC0-F434-C749695F7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D692F-F9DB-C3E5-0459-8AC7279262C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B0A04EE-72B6-C6FF-D8CB-F5A791B96F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663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C9A9-7327-C3B2-E636-72F6D020A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5D3BF-AA30-BFB6-6300-5E2F7CB001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FB2DA2C-B159-8A51-492D-3242E711C1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9330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3D447-226E-1B2B-A1FC-400840073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EA00C-46FC-5088-38DF-B7F4998AAC5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BDCBF7-26B6-8E54-D9BA-EFE26373EB2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2699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2F209-5041-C36A-B422-E5015302B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57C7B-AE48-2E8B-F5A4-2D70AD42CD4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4CA98A2-7B43-05EB-A64E-D8EE2032B8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006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CF96-ED57-4145-36B4-034FB9EC2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64EA5-6696-D924-8441-EF252DDCF39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1FFC8AF-B9C0-228F-D2D9-F7DAB91499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995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0907B-2BB4-34D6-D7BC-5191A9119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247AD-FC02-05C3-37C7-34034191C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EFEA8-2691-E682-9C9B-BFED9020C2C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9047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AE2FB-1E55-0FFF-0CB3-FF426C65D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2C5F9-5731-C9EF-61A6-65FD01C1196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E0E757-22D1-D4E5-C94E-CA201328F0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3127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635F-031C-623B-0491-F82F1F165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20637-8946-8B49-61F8-829105170EA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8DCC52-8EFE-D601-E384-71160C04B40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131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CD0A-EA80-0B7B-FD8A-2FE07A2B5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39F53-62CD-8680-8D86-2B275024C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A5EAF-961B-2AFE-115D-7FBDBE567BD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27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B452B-5341-DEDD-1E6D-DE42EA2B4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04022-AAD9-A61C-3B0E-AB0D212CB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29943-C708-95C2-9E12-E38F3C35DF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25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9519E-D5AA-C351-FC3F-5E202618C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A13E4-B3CA-7716-CD50-C2679B649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0E277-33D5-B327-D792-FF599C29725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3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25177-8180-FEC2-79FA-81ED69783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D2A1F-9541-53D0-4A8D-5F0A46AB7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B4A6C-7EA7-4E38-F28F-21D1A5E995B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875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84CEE-7FC6-AC2E-010A-C65C79E9F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35968-16B0-BE92-EB52-A8136B061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C0B37-7AC1-1C24-73BD-91AA911C234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504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hoto - Horizontal">
    <p:spTree>
      <p:nvGrpSpPr>
        <p:cNvPr id="1" name=""/>
        <p:cNvGrpSpPr/>
        <p:nvPr/>
      </p:nvGrpSpPr>
      <p:grpSpPr>
        <a:xfrm>
          <a:off x="0" y="0"/>
          <a:ext cx="0" cy="0"/>
          <a:chOff x="0" y="0"/>
          <a:chExt cx="0" cy="0"/>
        </a:xfrm>
      </p:grpSpPr>
      <p:sp>
        <p:nvSpPr>
          <p:cNvPr id="18" name="Title Text">
            <a:extLst>
              <a:ext uri="{FF2B5EF4-FFF2-40B4-BE49-F238E27FC236}">
                <a16:creationId xmlns:a16="http://schemas.microsoft.com/office/drawing/2014/main" id="{98D07644-EA2F-AD4E-AA91-0EA3E003CD9E}"/>
              </a:ext>
            </a:extLst>
          </p:cNvPr>
          <p:cNvSpPr txBox="1">
            <a:spLocks noGrp="1"/>
          </p:cNvSpPr>
          <p:nvPr>
            <p:ph type="title" hasCustomPrompt="1"/>
          </p:nvPr>
        </p:nvSpPr>
        <p:spPr>
          <a:xfrm>
            <a:off x="699878" y="741745"/>
            <a:ext cx="7324725" cy="564257"/>
          </a:xfrm>
          <a:prstGeom prst="rect">
            <a:avLst/>
          </a:prstGeom>
        </p:spPr>
        <p:txBody>
          <a:bodyPr lIns="121918" tIns="121918" rIns="121918" bIns="121918">
            <a:noAutofit/>
          </a:bodyPr>
          <a:lstStyle>
            <a:lvl1pPr algn="l" defTabSz="457182">
              <a:defRPr sz="3200" b="1" i="0" cap="none" spc="300">
                <a:solidFill>
                  <a:schemeClr val="tx1"/>
                </a:solidFill>
                <a:latin typeface="Poppins" pitchFamily="2" charset="77"/>
                <a:ea typeface="Poppins" pitchFamily="2" charset="77"/>
                <a:cs typeface="Poppins" pitchFamily="2" charset="77"/>
                <a:sym typeface="Arial"/>
              </a:defRPr>
            </a:lvl1pPr>
          </a:lstStyle>
          <a:p>
            <a:r>
              <a:rPr lang="en-US"/>
              <a:t>TITLE TEXT</a:t>
            </a:r>
          </a:p>
        </p:txBody>
      </p:sp>
      <p:sp>
        <p:nvSpPr>
          <p:cNvPr id="19" name="Body Level One…">
            <a:extLst>
              <a:ext uri="{FF2B5EF4-FFF2-40B4-BE49-F238E27FC236}">
                <a16:creationId xmlns:a16="http://schemas.microsoft.com/office/drawing/2014/main" id="{53A53EF8-0EB4-2D42-B69C-C273806E7844}"/>
              </a:ext>
            </a:extLst>
          </p:cNvPr>
          <p:cNvSpPr txBox="1">
            <a:spLocks noGrp="1"/>
          </p:cNvSpPr>
          <p:nvPr>
            <p:ph type="body" sz="quarter" idx="1" hasCustomPrompt="1"/>
          </p:nvPr>
        </p:nvSpPr>
        <p:spPr>
          <a:xfrm>
            <a:off x="699878" y="1488011"/>
            <a:ext cx="7324725" cy="2901246"/>
          </a:xfrm>
          <a:prstGeom prst="rect">
            <a:avLst/>
          </a:prstGeom>
        </p:spPr>
        <p:txBody>
          <a:bodyPr anchor="t"/>
          <a:lstStyle>
            <a:lvl1pPr marL="257178" indent="-257178" algn="l">
              <a:spcBef>
                <a:spcPts val="0"/>
              </a:spcBef>
              <a:buSzTx/>
              <a:buFont typeface="Arial" panose="020B0604020202020204" pitchFamily="34" charset="0"/>
              <a:buChar char="•"/>
              <a:defRPr sz="1800" b="1" spc="0" baseline="0">
                <a:solidFill>
                  <a:schemeClr val="tx1"/>
                </a:solidFill>
                <a:latin typeface="Poppins" pitchFamily="2" charset="77"/>
                <a:cs typeface="Poppins" pitchFamily="2" charset="77"/>
              </a:defRPr>
            </a:lvl1pPr>
            <a:lvl2pPr marL="565792" indent="-257178" algn="l">
              <a:spcBef>
                <a:spcPts val="0"/>
              </a:spcBef>
              <a:buSzTx/>
              <a:buFont typeface="Wingdings" pitchFamily="2" charset="2"/>
              <a:buChar char="§"/>
              <a:defRPr sz="1200" b="0" spc="0" baseline="0">
                <a:solidFill>
                  <a:schemeClr val="tx1"/>
                </a:solidFill>
                <a:latin typeface="Poppins" pitchFamily="2" charset="77"/>
                <a:cs typeface="Poppins" pitchFamily="2" charset="77"/>
              </a:defRPr>
            </a:lvl2pPr>
            <a:lvl3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3pPr>
            <a:lvl4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4pPr>
            <a:lvl5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5pPr>
          </a:lstStyle>
          <a:p>
            <a:r>
              <a:rPr lang="en-US"/>
              <a:t>Body level one</a:t>
            </a:r>
          </a:p>
          <a:p>
            <a:pPr lvl="1"/>
            <a:r>
              <a:rPr lang="en-US"/>
              <a:t>Body level two</a:t>
            </a:r>
          </a:p>
        </p:txBody>
      </p:sp>
    </p:spTree>
    <p:extLst>
      <p:ext uri="{BB962C8B-B14F-4D97-AF65-F5344CB8AC3E}">
        <p14:creationId xmlns:p14="http://schemas.microsoft.com/office/powerpoint/2010/main" val="11741815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hoto - Horizontal">
    <p:spTree>
      <p:nvGrpSpPr>
        <p:cNvPr id="1" name=""/>
        <p:cNvGrpSpPr/>
        <p:nvPr/>
      </p:nvGrpSpPr>
      <p:grpSpPr>
        <a:xfrm>
          <a:off x="0" y="0"/>
          <a:ext cx="0" cy="0"/>
          <a:chOff x="0" y="0"/>
          <a:chExt cx="0" cy="0"/>
        </a:xfrm>
      </p:grpSpPr>
      <p:sp>
        <p:nvSpPr>
          <p:cNvPr id="18" name="Title Text">
            <a:extLst>
              <a:ext uri="{FF2B5EF4-FFF2-40B4-BE49-F238E27FC236}">
                <a16:creationId xmlns:a16="http://schemas.microsoft.com/office/drawing/2014/main" id="{98D07644-EA2F-AD4E-AA91-0EA3E003CD9E}"/>
              </a:ext>
            </a:extLst>
          </p:cNvPr>
          <p:cNvSpPr txBox="1">
            <a:spLocks noGrp="1"/>
          </p:cNvSpPr>
          <p:nvPr>
            <p:ph type="title" hasCustomPrompt="1"/>
          </p:nvPr>
        </p:nvSpPr>
        <p:spPr>
          <a:xfrm>
            <a:off x="414059" y="495608"/>
            <a:ext cx="7324725" cy="564257"/>
          </a:xfrm>
          <a:prstGeom prst="rect">
            <a:avLst/>
          </a:prstGeom>
        </p:spPr>
        <p:txBody>
          <a:bodyPr lIns="121918" tIns="121918" rIns="121918" bIns="121918">
            <a:noAutofit/>
          </a:bodyPr>
          <a:lstStyle>
            <a:lvl1pPr algn="l" defTabSz="457182">
              <a:defRPr sz="3200" b="1" i="0" cap="none" spc="300">
                <a:solidFill>
                  <a:srgbClr val="2FC3E5"/>
                </a:solidFill>
                <a:latin typeface="Poppins" pitchFamily="2" charset="77"/>
                <a:ea typeface="Poppins" pitchFamily="2" charset="77"/>
                <a:cs typeface="Poppins" pitchFamily="2" charset="77"/>
                <a:sym typeface="Arial"/>
              </a:defRPr>
            </a:lvl1pPr>
          </a:lstStyle>
          <a:p>
            <a:r>
              <a:rPr lang="en-US"/>
              <a:t>TITLE TEXT</a:t>
            </a:r>
          </a:p>
        </p:txBody>
      </p:sp>
      <p:sp>
        <p:nvSpPr>
          <p:cNvPr id="19" name="Body Level One…">
            <a:extLst>
              <a:ext uri="{FF2B5EF4-FFF2-40B4-BE49-F238E27FC236}">
                <a16:creationId xmlns:a16="http://schemas.microsoft.com/office/drawing/2014/main" id="{53A53EF8-0EB4-2D42-B69C-C273806E7844}"/>
              </a:ext>
            </a:extLst>
          </p:cNvPr>
          <p:cNvSpPr txBox="1">
            <a:spLocks noGrp="1"/>
          </p:cNvSpPr>
          <p:nvPr>
            <p:ph type="body" sz="quarter" idx="1" hasCustomPrompt="1"/>
          </p:nvPr>
        </p:nvSpPr>
        <p:spPr>
          <a:xfrm>
            <a:off x="667631" y="1286107"/>
            <a:ext cx="7324725" cy="2901246"/>
          </a:xfrm>
          <a:prstGeom prst="rect">
            <a:avLst/>
          </a:prstGeom>
        </p:spPr>
        <p:txBody>
          <a:bodyPr anchor="t"/>
          <a:lstStyle>
            <a:lvl1pPr marL="257178" indent="-257178" algn="l">
              <a:spcBef>
                <a:spcPts val="0"/>
              </a:spcBef>
              <a:buSzTx/>
              <a:buFont typeface="Arial" panose="020B0604020202020204" pitchFamily="34" charset="0"/>
              <a:buChar char="•"/>
              <a:defRPr sz="1800" b="1" spc="0" baseline="0">
                <a:solidFill>
                  <a:schemeClr val="bg1"/>
                </a:solidFill>
                <a:latin typeface="Poppins" pitchFamily="2" charset="77"/>
                <a:cs typeface="Poppins" pitchFamily="2" charset="77"/>
              </a:defRPr>
            </a:lvl1pPr>
            <a:lvl2pPr marL="565792" indent="-257178" algn="l">
              <a:spcBef>
                <a:spcPts val="0"/>
              </a:spcBef>
              <a:buSzTx/>
              <a:buFont typeface="Wingdings" pitchFamily="2" charset="2"/>
              <a:buChar char="§"/>
              <a:defRPr sz="1200" b="0" spc="0" baseline="0">
                <a:solidFill>
                  <a:schemeClr val="bg1"/>
                </a:solidFill>
                <a:latin typeface="Poppins" pitchFamily="2" charset="77"/>
                <a:cs typeface="Poppins" pitchFamily="2" charset="77"/>
              </a:defRPr>
            </a:lvl2pPr>
            <a:lvl3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3pPr>
            <a:lvl4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4pPr>
            <a:lvl5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5pPr>
          </a:lstStyle>
          <a:p>
            <a:r>
              <a:rPr lang="en-US"/>
              <a:t>Body level one</a:t>
            </a:r>
          </a:p>
          <a:p>
            <a:pPr lvl="1"/>
            <a:r>
              <a:rPr lang="en-US"/>
              <a:t>Body level two</a:t>
            </a:r>
          </a:p>
        </p:txBody>
      </p:sp>
      <p:grpSp>
        <p:nvGrpSpPr>
          <p:cNvPr id="3" name="Group 2">
            <a:extLst>
              <a:ext uri="{FF2B5EF4-FFF2-40B4-BE49-F238E27FC236}">
                <a16:creationId xmlns:a16="http://schemas.microsoft.com/office/drawing/2014/main" id="{3B863F06-D51A-34C7-A9FD-0FDE74CCA31A}"/>
              </a:ext>
            </a:extLst>
          </p:cNvPr>
          <p:cNvGrpSpPr/>
          <p:nvPr userDrawn="1"/>
        </p:nvGrpSpPr>
        <p:grpSpPr>
          <a:xfrm flipH="1">
            <a:off x="-746151" y="-569859"/>
            <a:ext cx="1160210" cy="988547"/>
            <a:chOff x="3606523" y="2729563"/>
            <a:chExt cx="2384357" cy="2031572"/>
          </a:xfrm>
        </p:grpSpPr>
        <p:sp>
          <p:nvSpPr>
            <p:cNvPr id="4" name="Triangle 3">
              <a:extLst>
                <a:ext uri="{FF2B5EF4-FFF2-40B4-BE49-F238E27FC236}">
                  <a16:creationId xmlns:a16="http://schemas.microsoft.com/office/drawing/2014/main" id="{113AE8B0-3121-02A8-C3DB-FAF514B4C57B}"/>
                </a:ext>
              </a:extLst>
            </p:cNvPr>
            <p:cNvSpPr/>
            <p:nvPr/>
          </p:nvSpPr>
          <p:spPr>
            <a:xfrm>
              <a:off x="3606523" y="3006475"/>
              <a:ext cx="1664044" cy="1754660"/>
            </a:xfrm>
            <a:prstGeom prst="triangle">
              <a:avLst/>
            </a:prstGeom>
            <a:gradFill>
              <a:gsLst>
                <a:gs pos="76000">
                  <a:srgbClr val="96344C"/>
                </a:gs>
                <a:gs pos="44000">
                  <a:srgbClr val="26467D"/>
                </a:gs>
                <a:gs pos="11000">
                  <a:srgbClr val="2FC3E5"/>
                </a:gs>
                <a:gs pos="91000">
                  <a:srgbClr val="E92728"/>
                </a:gs>
              </a:gsLst>
              <a:lin ang="27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5" name="Triangle 4">
              <a:extLst>
                <a:ext uri="{FF2B5EF4-FFF2-40B4-BE49-F238E27FC236}">
                  <a16:creationId xmlns:a16="http://schemas.microsoft.com/office/drawing/2014/main" id="{672F9168-9A17-B3B4-E7AC-894EE7835050}"/>
                </a:ext>
              </a:extLst>
            </p:cNvPr>
            <p:cNvSpPr/>
            <p:nvPr/>
          </p:nvSpPr>
          <p:spPr>
            <a:xfrm rot="18558320">
              <a:off x="4281528" y="2684255"/>
              <a:ext cx="1664044" cy="1754660"/>
            </a:xfrm>
            <a:prstGeom prst="triangle">
              <a:avLst/>
            </a:prstGeom>
            <a:solidFill>
              <a:srgbClr val="B4344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grpSp>
      <p:grpSp>
        <p:nvGrpSpPr>
          <p:cNvPr id="9" name="Group 8">
            <a:extLst>
              <a:ext uri="{FF2B5EF4-FFF2-40B4-BE49-F238E27FC236}">
                <a16:creationId xmlns:a16="http://schemas.microsoft.com/office/drawing/2014/main" id="{66B007FF-4D28-2EF8-0FEF-C80A4EB33FD0}"/>
              </a:ext>
            </a:extLst>
          </p:cNvPr>
          <p:cNvGrpSpPr/>
          <p:nvPr userDrawn="1"/>
        </p:nvGrpSpPr>
        <p:grpSpPr>
          <a:xfrm rot="7573392" flipH="1">
            <a:off x="8056316" y="207929"/>
            <a:ext cx="1544898" cy="1316317"/>
            <a:chOff x="3606523" y="2729563"/>
            <a:chExt cx="2384357" cy="2031572"/>
          </a:xfrm>
        </p:grpSpPr>
        <p:sp>
          <p:nvSpPr>
            <p:cNvPr id="10" name="Triangle 9">
              <a:extLst>
                <a:ext uri="{FF2B5EF4-FFF2-40B4-BE49-F238E27FC236}">
                  <a16:creationId xmlns:a16="http://schemas.microsoft.com/office/drawing/2014/main" id="{34AA1C6B-B755-DB39-90C8-04BEC0D7F0D8}"/>
                </a:ext>
              </a:extLst>
            </p:cNvPr>
            <p:cNvSpPr/>
            <p:nvPr/>
          </p:nvSpPr>
          <p:spPr>
            <a:xfrm>
              <a:off x="3606523" y="3006475"/>
              <a:ext cx="1664044" cy="1754660"/>
            </a:xfrm>
            <a:prstGeom prst="triangle">
              <a:avLst/>
            </a:prstGeom>
            <a:gradFill>
              <a:gsLst>
                <a:gs pos="76000">
                  <a:srgbClr val="96344C"/>
                </a:gs>
                <a:gs pos="44000">
                  <a:srgbClr val="26467D"/>
                </a:gs>
                <a:gs pos="11000">
                  <a:srgbClr val="2FC3E5"/>
                </a:gs>
                <a:gs pos="91000">
                  <a:srgbClr val="E92728"/>
                </a:gs>
              </a:gsLst>
              <a:lin ang="27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Triangle 10">
              <a:extLst>
                <a:ext uri="{FF2B5EF4-FFF2-40B4-BE49-F238E27FC236}">
                  <a16:creationId xmlns:a16="http://schemas.microsoft.com/office/drawing/2014/main" id="{72C5F35A-1E1A-5DB1-C4D3-4BDF747666BA}"/>
                </a:ext>
              </a:extLst>
            </p:cNvPr>
            <p:cNvSpPr/>
            <p:nvPr/>
          </p:nvSpPr>
          <p:spPr>
            <a:xfrm rot="18558320">
              <a:off x="4281528" y="2684255"/>
              <a:ext cx="1664044" cy="1754660"/>
            </a:xfrm>
            <a:prstGeom prst="triangle">
              <a:avLst/>
            </a:prstGeom>
            <a:solidFill>
              <a:srgbClr val="B4344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grpSp>
      <p:grpSp>
        <p:nvGrpSpPr>
          <p:cNvPr id="2" name="Group 1">
            <a:extLst>
              <a:ext uri="{FF2B5EF4-FFF2-40B4-BE49-F238E27FC236}">
                <a16:creationId xmlns:a16="http://schemas.microsoft.com/office/drawing/2014/main" id="{B286B1D3-E021-65A6-36C0-683BE97DB878}"/>
              </a:ext>
            </a:extLst>
          </p:cNvPr>
          <p:cNvGrpSpPr/>
          <p:nvPr userDrawn="1"/>
        </p:nvGrpSpPr>
        <p:grpSpPr>
          <a:xfrm rot="2637424" flipH="1">
            <a:off x="8627856" y="1498863"/>
            <a:ext cx="934314" cy="796074"/>
            <a:chOff x="3606523" y="2729563"/>
            <a:chExt cx="2384357" cy="2031572"/>
          </a:xfrm>
        </p:grpSpPr>
        <p:sp>
          <p:nvSpPr>
            <p:cNvPr id="12" name="Triangle 11">
              <a:extLst>
                <a:ext uri="{FF2B5EF4-FFF2-40B4-BE49-F238E27FC236}">
                  <a16:creationId xmlns:a16="http://schemas.microsoft.com/office/drawing/2014/main" id="{0FC9629A-380D-D099-48A4-FBD595109664}"/>
                </a:ext>
              </a:extLst>
            </p:cNvPr>
            <p:cNvSpPr/>
            <p:nvPr/>
          </p:nvSpPr>
          <p:spPr>
            <a:xfrm>
              <a:off x="3606523" y="3006475"/>
              <a:ext cx="1664044" cy="1754660"/>
            </a:xfrm>
            <a:prstGeom prst="triangle">
              <a:avLst/>
            </a:prstGeom>
            <a:gradFill>
              <a:gsLst>
                <a:gs pos="76000">
                  <a:srgbClr val="96344C"/>
                </a:gs>
                <a:gs pos="44000">
                  <a:srgbClr val="26467D"/>
                </a:gs>
                <a:gs pos="11000">
                  <a:srgbClr val="2FC3E5"/>
                </a:gs>
                <a:gs pos="91000">
                  <a:srgbClr val="E92728"/>
                </a:gs>
              </a:gsLst>
              <a:lin ang="27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3" name="Triangle 12">
              <a:extLst>
                <a:ext uri="{FF2B5EF4-FFF2-40B4-BE49-F238E27FC236}">
                  <a16:creationId xmlns:a16="http://schemas.microsoft.com/office/drawing/2014/main" id="{5AD71E52-F943-9F8E-4EFF-DC8653A34D84}"/>
                </a:ext>
              </a:extLst>
            </p:cNvPr>
            <p:cNvSpPr/>
            <p:nvPr/>
          </p:nvSpPr>
          <p:spPr>
            <a:xfrm rot="18558320">
              <a:off x="4281528" y="2684255"/>
              <a:ext cx="1664044" cy="1754660"/>
            </a:xfrm>
            <a:prstGeom prst="triangle">
              <a:avLst/>
            </a:prstGeom>
            <a:solidFill>
              <a:srgbClr val="B4344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grpSp>
      <p:grpSp>
        <p:nvGrpSpPr>
          <p:cNvPr id="14" name="Group 13">
            <a:extLst>
              <a:ext uri="{FF2B5EF4-FFF2-40B4-BE49-F238E27FC236}">
                <a16:creationId xmlns:a16="http://schemas.microsoft.com/office/drawing/2014/main" id="{BE154905-1974-BEB2-281A-A36BBD8D4FB6}"/>
              </a:ext>
            </a:extLst>
          </p:cNvPr>
          <p:cNvGrpSpPr/>
          <p:nvPr userDrawn="1"/>
        </p:nvGrpSpPr>
        <p:grpSpPr>
          <a:xfrm rot="18366376" flipH="1">
            <a:off x="-1333355" y="3980080"/>
            <a:ext cx="1875407" cy="1597924"/>
            <a:chOff x="3606523" y="2729563"/>
            <a:chExt cx="2384357" cy="2031572"/>
          </a:xfrm>
        </p:grpSpPr>
        <p:sp>
          <p:nvSpPr>
            <p:cNvPr id="15" name="Triangle 14">
              <a:extLst>
                <a:ext uri="{FF2B5EF4-FFF2-40B4-BE49-F238E27FC236}">
                  <a16:creationId xmlns:a16="http://schemas.microsoft.com/office/drawing/2014/main" id="{30257EE3-F9EE-BA09-8ACB-39E0BC0F8EA3}"/>
                </a:ext>
              </a:extLst>
            </p:cNvPr>
            <p:cNvSpPr/>
            <p:nvPr/>
          </p:nvSpPr>
          <p:spPr>
            <a:xfrm>
              <a:off x="3606523" y="3006475"/>
              <a:ext cx="1664044" cy="1754660"/>
            </a:xfrm>
            <a:prstGeom prst="triangle">
              <a:avLst/>
            </a:prstGeom>
            <a:gradFill>
              <a:gsLst>
                <a:gs pos="76000">
                  <a:srgbClr val="96344C"/>
                </a:gs>
                <a:gs pos="44000">
                  <a:srgbClr val="26467D"/>
                </a:gs>
                <a:gs pos="11000">
                  <a:srgbClr val="2FC3E5"/>
                </a:gs>
                <a:gs pos="91000">
                  <a:srgbClr val="E92728"/>
                </a:gs>
              </a:gsLst>
              <a:lin ang="27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6" name="Triangle 15">
              <a:extLst>
                <a:ext uri="{FF2B5EF4-FFF2-40B4-BE49-F238E27FC236}">
                  <a16:creationId xmlns:a16="http://schemas.microsoft.com/office/drawing/2014/main" id="{F00A95DE-9DA7-60D9-B113-0FCC1B949432}"/>
                </a:ext>
              </a:extLst>
            </p:cNvPr>
            <p:cNvSpPr/>
            <p:nvPr/>
          </p:nvSpPr>
          <p:spPr>
            <a:xfrm rot="18558320">
              <a:off x="4281528" y="2684255"/>
              <a:ext cx="1664044" cy="1754660"/>
            </a:xfrm>
            <a:prstGeom prst="triangle">
              <a:avLst/>
            </a:prstGeom>
            <a:solidFill>
              <a:srgbClr val="B4344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grpSp>
      <p:grpSp>
        <p:nvGrpSpPr>
          <p:cNvPr id="17" name="Group 16">
            <a:extLst>
              <a:ext uri="{FF2B5EF4-FFF2-40B4-BE49-F238E27FC236}">
                <a16:creationId xmlns:a16="http://schemas.microsoft.com/office/drawing/2014/main" id="{EC19AC85-2421-0CC8-E205-4878A3E8883B}"/>
              </a:ext>
            </a:extLst>
          </p:cNvPr>
          <p:cNvGrpSpPr/>
          <p:nvPr userDrawn="1"/>
        </p:nvGrpSpPr>
        <p:grpSpPr>
          <a:xfrm flipH="1">
            <a:off x="-262467" y="4281541"/>
            <a:ext cx="1160210" cy="988547"/>
            <a:chOff x="3606523" y="2729563"/>
            <a:chExt cx="2384357" cy="2031572"/>
          </a:xfrm>
        </p:grpSpPr>
        <p:sp>
          <p:nvSpPr>
            <p:cNvPr id="20" name="Triangle 19">
              <a:extLst>
                <a:ext uri="{FF2B5EF4-FFF2-40B4-BE49-F238E27FC236}">
                  <a16:creationId xmlns:a16="http://schemas.microsoft.com/office/drawing/2014/main" id="{2BF6215B-837C-6AAB-996C-094680764A1C}"/>
                </a:ext>
              </a:extLst>
            </p:cNvPr>
            <p:cNvSpPr/>
            <p:nvPr/>
          </p:nvSpPr>
          <p:spPr>
            <a:xfrm>
              <a:off x="3606523" y="3006475"/>
              <a:ext cx="1664044" cy="1754660"/>
            </a:xfrm>
            <a:prstGeom prst="triangle">
              <a:avLst/>
            </a:prstGeom>
            <a:gradFill>
              <a:gsLst>
                <a:gs pos="76000">
                  <a:srgbClr val="96344C"/>
                </a:gs>
                <a:gs pos="44000">
                  <a:srgbClr val="26467D"/>
                </a:gs>
                <a:gs pos="11000">
                  <a:srgbClr val="2FC3E5"/>
                </a:gs>
                <a:gs pos="91000">
                  <a:srgbClr val="E92728"/>
                </a:gs>
              </a:gsLst>
              <a:lin ang="27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21" name="Triangle 20">
              <a:extLst>
                <a:ext uri="{FF2B5EF4-FFF2-40B4-BE49-F238E27FC236}">
                  <a16:creationId xmlns:a16="http://schemas.microsoft.com/office/drawing/2014/main" id="{BDBF6192-018E-0679-3110-A71E4B293445}"/>
                </a:ext>
              </a:extLst>
            </p:cNvPr>
            <p:cNvSpPr/>
            <p:nvPr/>
          </p:nvSpPr>
          <p:spPr>
            <a:xfrm rot="18558320">
              <a:off x="4281528" y="2684255"/>
              <a:ext cx="1664044" cy="1754660"/>
            </a:xfrm>
            <a:prstGeom prst="triangle">
              <a:avLst/>
            </a:prstGeom>
            <a:solidFill>
              <a:srgbClr val="B4344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grpSp>
      <p:grpSp>
        <p:nvGrpSpPr>
          <p:cNvPr id="22" name="Group 21">
            <a:extLst>
              <a:ext uri="{FF2B5EF4-FFF2-40B4-BE49-F238E27FC236}">
                <a16:creationId xmlns:a16="http://schemas.microsoft.com/office/drawing/2014/main" id="{FC89ADB4-95A2-2612-A31A-56F384255141}"/>
              </a:ext>
            </a:extLst>
          </p:cNvPr>
          <p:cNvGrpSpPr/>
          <p:nvPr userDrawn="1"/>
        </p:nvGrpSpPr>
        <p:grpSpPr>
          <a:xfrm rot="16603204" flipH="1">
            <a:off x="7623809" y="3980080"/>
            <a:ext cx="1875407" cy="1597924"/>
            <a:chOff x="3606523" y="2729563"/>
            <a:chExt cx="2384357" cy="2031572"/>
          </a:xfrm>
        </p:grpSpPr>
        <p:sp>
          <p:nvSpPr>
            <p:cNvPr id="23" name="Triangle 22">
              <a:extLst>
                <a:ext uri="{FF2B5EF4-FFF2-40B4-BE49-F238E27FC236}">
                  <a16:creationId xmlns:a16="http://schemas.microsoft.com/office/drawing/2014/main" id="{5351C42A-E91B-FC03-BB56-053EA65F0AF9}"/>
                </a:ext>
              </a:extLst>
            </p:cNvPr>
            <p:cNvSpPr/>
            <p:nvPr/>
          </p:nvSpPr>
          <p:spPr>
            <a:xfrm>
              <a:off x="3606523" y="3006475"/>
              <a:ext cx="1664044" cy="1754660"/>
            </a:xfrm>
            <a:prstGeom prst="triangle">
              <a:avLst/>
            </a:prstGeom>
            <a:gradFill>
              <a:gsLst>
                <a:gs pos="76000">
                  <a:srgbClr val="96344C"/>
                </a:gs>
                <a:gs pos="44000">
                  <a:srgbClr val="26467D"/>
                </a:gs>
                <a:gs pos="11000">
                  <a:srgbClr val="2FC3E5"/>
                </a:gs>
                <a:gs pos="91000">
                  <a:srgbClr val="E92728"/>
                </a:gs>
              </a:gsLst>
              <a:lin ang="27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24" name="Triangle 23">
              <a:extLst>
                <a:ext uri="{FF2B5EF4-FFF2-40B4-BE49-F238E27FC236}">
                  <a16:creationId xmlns:a16="http://schemas.microsoft.com/office/drawing/2014/main" id="{3637FDD5-5CA1-E16E-3DD1-BEC02D77C61C}"/>
                </a:ext>
              </a:extLst>
            </p:cNvPr>
            <p:cNvSpPr/>
            <p:nvPr/>
          </p:nvSpPr>
          <p:spPr>
            <a:xfrm rot="18558320">
              <a:off x="4281528" y="2684255"/>
              <a:ext cx="1664044" cy="1754660"/>
            </a:xfrm>
            <a:prstGeom prst="triangle">
              <a:avLst/>
            </a:prstGeom>
            <a:solidFill>
              <a:srgbClr val="B4344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grpSp>
      <p:grpSp>
        <p:nvGrpSpPr>
          <p:cNvPr id="25" name="Group 24">
            <a:extLst>
              <a:ext uri="{FF2B5EF4-FFF2-40B4-BE49-F238E27FC236}">
                <a16:creationId xmlns:a16="http://schemas.microsoft.com/office/drawing/2014/main" id="{8F608360-6AB9-BFFA-82FE-EDAF080562E3}"/>
              </a:ext>
            </a:extLst>
          </p:cNvPr>
          <p:cNvGrpSpPr/>
          <p:nvPr userDrawn="1"/>
        </p:nvGrpSpPr>
        <p:grpSpPr>
          <a:xfrm rot="3271636" flipH="1">
            <a:off x="-555750" y="-695147"/>
            <a:ext cx="1998732" cy="1703002"/>
            <a:chOff x="3606523" y="2729563"/>
            <a:chExt cx="2384357" cy="2031572"/>
          </a:xfrm>
        </p:grpSpPr>
        <p:sp>
          <p:nvSpPr>
            <p:cNvPr id="26" name="Triangle 25">
              <a:extLst>
                <a:ext uri="{FF2B5EF4-FFF2-40B4-BE49-F238E27FC236}">
                  <a16:creationId xmlns:a16="http://schemas.microsoft.com/office/drawing/2014/main" id="{672288F2-50B3-0794-20F3-E7331673F0A0}"/>
                </a:ext>
              </a:extLst>
            </p:cNvPr>
            <p:cNvSpPr/>
            <p:nvPr/>
          </p:nvSpPr>
          <p:spPr>
            <a:xfrm>
              <a:off x="3606523" y="3006475"/>
              <a:ext cx="1664044" cy="1754660"/>
            </a:xfrm>
            <a:prstGeom prst="triangle">
              <a:avLst/>
            </a:prstGeom>
            <a:gradFill>
              <a:gsLst>
                <a:gs pos="76000">
                  <a:srgbClr val="96344C"/>
                </a:gs>
                <a:gs pos="44000">
                  <a:srgbClr val="26467D"/>
                </a:gs>
                <a:gs pos="11000">
                  <a:srgbClr val="2FC3E5"/>
                </a:gs>
                <a:gs pos="91000">
                  <a:srgbClr val="E92728"/>
                </a:gs>
              </a:gsLst>
              <a:lin ang="27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27" name="Triangle 26">
              <a:extLst>
                <a:ext uri="{FF2B5EF4-FFF2-40B4-BE49-F238E27FC236}">
                  <a16:creationId xmlns:a16="http://schemas.microsoft.com/office/drawing/2014/main" id="{B692CAE7-1E83-9466-7D62-53F2AF5EE28D}"/>
                </a:ext>
              </a:extLst>
            </p:cNvPr>
            <p:cNvSpPr/>
            <p:nvPr/>
          </p:nvSpPr>
          <p:spPr>
            <a:xfrm rot="18558320">
              <a:off x="4281528" y="2684255"/>
              <a:ext cx="1664044" cy="1754660"/>
            </a:xfrm>
            <a:prstGeom prst="triangle">
              <a:avLst/>
            </a:prstGeom>
            <a:solidFill>
              <a:srgbClr val="B4344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grpSp>
    </p:spTree>
    <p:extLst>
      <p:ext uri="{BB962C8B-B14F-4D97-AF65-F5344CB8AC3E}">
        <p14:creationId xmlns:p14="http://schemas.microsoft.com/office/powerpoint/2010/main" val="1625681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hoto - Horizon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0D2A25-B366-AFCD-5824-D9FEC8C1EE65}"/>
              </a:ext>
            </a:extLst>
          </p:cNvPr>
          <p:cNvSpPr/>
          <p:nvPr userDrawn="1"/>
        </p:nvSpPr>
        <p:spPr>
          <a:xfrm flipH="1">
            <a:off x="0" y="0"/>
            <a:ext cx="9144000" cy="4805680"/>
          </a:xfrm>
          <a:prstGeom prst="rect">
            <a:avLst/>
          </a:prstGeom>
          <a:solidFill>
            <a:srgbClr val="FFFE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8" name="Title Text">
            <a:extLst>
              <a:ext uri="{FF2B5EF4-FFF2-40B4-BE49-F238E27FC236}">
                <a16:creationId xmlns:a16="http://schemas.microsoft.com/office/drawing/2014/main" id="{98D07644-EA2F-AD4E-AA91-0EA3E003CD9E}"/>
              </a:ext>
            </a:extLst>
          </p:cNvPr>
          <p:cNvSpPr txBox="1">
            <a:spLocks noGrp="1"/>
          </p:cNvSpPr>
          <p:nvPr>
            <p:ph type="title" hasCustomPrompt="1"/>
          </p:nvPr>
        </p:nvSpPr>
        <p:spPr>
          <a:xfrm>
            <a:off x="414059" y="495608"/>
            <a:ext cx="7324725" cy="564257"/>
          </a:xfrm>
          <a:prstGeom prst="rect">
            <a:avLst/>
          </a:prstGeom>
        </p:spPr>
        <p:txBody>
          <a:bodyPr lIns="121918" tIns="121918" rIns="121918" bIns="121918">
            <a:noAutofit/>
          </a:bodyPr>
          <a:lstStyle>
            <a:lvl1pPr algn="l" defTabSz="457182">
              <a:defRPr sz="3200" b="1" i="0" cap="none" spc="300">
                <a:solidFill>
                  <a:srgbClr val="2FC3E5"/>
                </a:solidFill>
                <a:latin typeface="Poppins" pitchFamily="2" charset="77"/>
                <a:ea typeface="Poppins" pitchFamily="2" charset="77"/>
                <a:cs typeface="Poppins" pitchFamily="2" charset="77"/>
                <a:sym typeface="Arial"/>
              </a:defRPr>
            </a:lvl1pPr>
          </a:lstStyle>
          <a:p>
            <a:r>
              <a:rPr lang="en-US"/>
              <a:t>TITLE TEXT</a:t>
            </a:r>
          </a:p>
        </p:txBody>
      </p:sp>
      <p:sp>
        <p:nvSpPr>
          <p:cNvPr id="19" name="Body Level One…">
            <a:extLst>
              <a:ext uri="{FF2B5EF4-FFF2-40B4-BE49-F238E27FC236}">
                <a16:creationId xmlns:a16="http://schemas.microsoft.com/office/drawing/2014/main" id="{53A53EF8-0EB4-2D42-B69C-C273806E7844}"/>
              </a:ext>
            </a:extLst>
          </p:cNvPr>
          <p:cNvSpPr txBox="1">
            <a:spLocks noGrp="1"/>
          </p:cNvSpPr>
          <p:nvPr>
            <p:ph type="body" sz="quarter" idx="1" hasCustomPrompt="1"/>
          </p:nvPr>
        </p:nvSpPr>
        <p:spPr>
          <a:xfrm>
            <a:off x="667631" y="1286107"/>
            <a:ext cx="7324725" cy="2901246"/>
          </a:xfrm>
          <a:prstGeom prst="rect">
            <a:avLst/>
          </a:prstGeom>
        </p:spPr>
        <p:txBody>
          <a:bodyPr anchor="t"/>
          <a:lstStyle>
            <a:lvl1pPr marL="257178" indent="-257178" algn="l">
              <a:spcBef>
                <a:spcPts val="0"/>
              </a:spcBef>
              <a:buSzTx/>
              <a:buFont typeface="Arial" panose="020B0604020202020204" pitchFamily="34" charset="0"/>
              <a:buChar char="•"/>
              <a:defRPr sz="1800" b="1" spc="0" baseline="0">
                <a:solidFill>
                  <a:srgbClr val="26467D"/>
                </a:solidFill>
                <a:latin typeface="Poppins" pitchFamily="2" charset="77"/>
                <a:cs typeface="Poppins" pitchFamily="2" charset="77"/>
              </a:defRPr>
            </a:lvl1pPr>
            <a:lvl2pPr marL="565792" indent="-257178" algn="l">
              <a:spcBef>
                <a:spcPts val="0"/>
              </a:spcBef>
              <a:buSzTx/>
              <a:buFont typeface="Wingdings" pitchFamily="2" charset="2"/>
              <a:buChar char="§"/>
              <a:defRPr sz="1200" b="0" spc="0" baseline="0">
                <a:solidFill>
                  <a:srgbClr val="26467D"/>
                </a:solidFill>
                <a:latin typeface="Poppins" pitchFamily="2" charset="77"/>
                <a:cs typeface="Poppins" pitchFamily="2" charset="77"/>
              </a:defRPr>
            </a:lvl2pPr>
            <a:lvl3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3pPr>
            <a:lvl4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4pPr>
            <a:lvl5pPr marL="257178" indent="-257178" algn="l">
              <a:spcBef>
                <a:spcPts val="0"/>
              </a:spcBef>
              <a:buSzTx/>
              <a:buFont typeface="Arial" panose="020B0604020202020204" pitchFamily="34" charset="0"/>
              <a:buChar char="•"/>
              <a:defRPr sz="2250" b="1" spc="338" baseline="0">
                <a:solidFill>
                  <a:srgbClr val="00406D"/>
                </a:solidFill>
                <a:latin typeface="Arial" panose="020B0604020202020204" pitchFamily="34" charset="0"/>
                <a:cs typeface="Arial" panose="020B0604020202020204" pitchFamily="34" charset="0"/>
              </a:defRPr>
            </a:lvl5pPr>
          </a:lstStyle>
          <a:p>
            <a:r>
              <a:rPr lang="en-US"/>
              <a:t>Body level one</a:t>
            </a:r>
          </a:p>
          <a:p>
            <a:pPr lvl="1"/>
            <a:r>
              <a:rPr lang="en-US"/>
              <a:t>Body level two</a:t>
            </a:r>
          </a:p>
        </p:txBody>
      </p:sp>
    </p:spTree>
    <p:extLst>
      <p:ext uri="{BB962C8B-B14F-4D97-AF65-F5344CB8AC3E}">
        <p14:creationId xmlns:p14="http://schemas.microsoft.com/office/powerpoint/2010/main" val="152625002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6" name="Body Level One…"/>
          <p:cNvSpPr txBox="1">
            <a:spLocks noGrp="1"/>
          </p:cNvSpPr>
          <p:nvPr>
            <p:ph type="body" sz="quarter" idx="1"/>
          </p:nvPr>
        </p:nvSpPr>
        <p:spPr>
          <a:xfrm>
            <a:off x="895351" y="3357563"/>
            <a:ext cx="7358063" cy="219570"/>
          </a:xfrm>
          <a:prstGeom prst="rect">
            <a:avLst/>
          </a:prstGeom>
        </p:spPr>
        <p:txBody>
          <a:bodyPr anchor="t"/>
          <a:lstStyle>
            <a:lvl1pPr marL="0" indent="0" algn="ctr">
              <a:spcBef>
                <a:spcPts val="0"/>
              </a:spcBef>
              <a:buSzTx/>
              <a:buNone/>
              <a:defRPr sz="1200" i="1"/>
            </a:lvl1pPr>
            <a:lvl2pPr marL="396880" indent="-158752" algn="ctr">
              <a:spcBef>
                <a:spcPts val="0"/>
              </a:spcBef>
              <a:defRPr sz="1200" i="1"/>
            </a:lvl2pPr>
            <a:lvl3pPr marL="635008" indent="-158752" algn="ctr">
              <a:spcBef>
                <a:spcPts val="0"/>
              </a:spcBef>
              <a:defRPr sz="1200" i="1"/>
            </a:lvl3pPr>
            <a:lvl4pPr marL="873136" indent="-158752" algn="ctr">
              <a:spcBef>
                <a:spcPts val="0"/>
              </a:spcBef>
              <a:defRPr sz="1200" i="1"/>
            </a:lvl4pPr>
            <a:lvl5pPr marL="1111264" indent="-158752" algn="ctr">
              <a:spcBef>
                <a:spcPts val="0"/>
              </a:spcBef>
              <a:defRPr sz="1200" i="1"/>
            </a:lvl5pPr>
          </a:lstStyle>
          <a:p>
            <a:r>
              <a:t>Body Level One</a:t>
            </a:r>
          </a:p>
          <a:p>
            <a:pPr lvl="1"/>
            <a:r>
              <a:t>Body Level Two</a:t>
            </a:r>
          </a:p>
          <a:p>
            <a:pPr lvl="2"/>
            <a:r>
              <a:t>Body Level Three</a:t>
            </a:r>
          </a:p>
          <a:p>
            <a:pPr lvl="3"/>
            <a:r>
              <a:t>Body Level Four</a:t>
            </a:r>
          </a:p>
          <a:p>
            <a:pPr lvl="4"/>
            <a:r>
              <a:t>Body Level Five</a:t>
            </a:r>
          </a:p>
        </p:txBody>
      </p:sp>
      <p:sp>
        <p:nvSpPr>
          <p:cNvPr id="97" name="“Type a quote here.”"/>
          <p:cNvSpPr txBox="1">
            <a:spLocks noGrp="1"/>
          </p:cNvSpPr>
          <p:nvPr>
            <p:ph type="body" sz="quarter" idx="13"/>
          </p:nvPr>
        </p:nvSpPr>
        <p:spPr>
          <a:xfrm>
            <a:off x="895351" y="2278857"/>
            <a:ext cx="7358063" cy="309563"/>
          </a:xfrm>
          <a:prstGeom prst="rect">
            <a:avLst/>
          </a:prstGeom>
        </p:spPr>
        <p:txBody>
          <a:bodyPr/>
          <a:lstStyle>
            <a:lvl1pPr marL="0" indent="0" algn="ctr">
              <a:spcBef>
                <a:spcPts val="0"/>
              </a:spcBef>
              <a:buSzTx/>
              <a:buNone/>
              <a:defRPr>
                <a:latin typeface="Helvetica 65 Medium"/>
                <a:ea typeface="Helvetica 65 Medium"/>
                <a:cs typeface="Helvetica 65 Medium"/>
                <a:sym typeface="Helvetica Neue Medium"/>
              </a:defRPr>
            </a:lvl1pPr>
          </a:lstStyle>
          <a:p>
            <a:pPr marL="0" indent="0" algn="ctr">
              <a:spcBef>
                <a:spcPts val="0"/>
              </a:spcBef>
              <a:buSzTx/>
              <a:buNone/>
              <a:defRPr>
                <a:latin typeface="Helvetica 65 Medium"/>
                <a:ea typeface="Helvetica 65 Medium"/>
                <a:cs typeface="Helvetica 65 Medium"/>
                <a:sym typeface="Helvetica Neue Medium"/>
              </a:defRPr>
            </a:pPr>
            <a:endParaRPr/>
          </a:p>
        </p:txBody>
      </p:sp>
      <p:sp>
        <p:nvSpPr>
          <p:cNvPr id="98" name="Slide Number"/>
          <p:cNvSpPr txBox="1">
            <a:spLocks noGrp="1"/>
          </p:cNvSpPr>
          <p:nvPr>
            <p:ph type="sldNum" sz="quarter" idx="2"/>
          </p:nvPr>
        </p:nvSpPr>
        <p:spPr>
          <a:xfrm>
            <a:off x="4484637" y="4905376"/>
            <a:ext cx="169964" cy="172897"/>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1" name="Title Text"/>
          <p:cNvSpPr txBox="1">
            <a:spLocks noGrp="1"/>
          </p:cNvSpPr>
          <p:nvPr>
            <p:ph type="title"/>
          </p:nvPr>
        </p:nvSpPr>
        <p:spPr>
          <a:xfrm>
            <a:off x="685800" y="1597819"/>
            <a:ext cx="7772400" cy="1102520"/>
          </a:xfrm>
          <a:prstGeom prst="rect">
            <a:avLst/>
          </a:prstGeom>
        </p:spPr>
        <p:txBody>
          <a:bodyPr lIns="121919" tIns="121919" rIns="121919" bIns="121919"/>
          <a:lstStyle>
            <a:lvl1pPr defTabSz="457206">
              <a:defRPr sz="4350">
                <a:solidFill>
                  <a:srgbClr val="000000"/>
                </a:solidFill>
                <a:latin typeface="Calibri"/>
                <a:ea typeface="Calibri"/>
                <a:cs typeface="Calibri"/>
                <a:sym typeface="Calibri"/>
              </a:defRPr>
            </a:lvl1pPr>
          </a:lstStyle>
          <a:p>
            <a:r>
              <a:t>Title Text</a:t>
            </a:r>
          </a:p>
        </p:txBody>
      </p:sp>
      <p:sp>
        <p:nvSpPr>
          <p:cNvPr id="132" name="Body Level One…"/>
          <p:cNvSpPr txBox="1">
            <a:spLocks noGrp="1"/>
          </p:cNvSpPr>
          <p:nvPr>
            <p:ph type="body" sz="quarter" idx="1"/>
          </p:nvPr>
        </p:nvSpPr>
        <p:spPr>
          <a:xfrm>
            <a:off x="1371600" y="2914650"/>
            <a:ext cx="6400800" cy="1314450"/>
          </a:xfrm>
          <a:prstGeom prst="rect">
            <a:avLst/>
          </a:prstGeom>
        </p:spPr>
        <p:txBody>
          <a:bodyPr lIns="121919" tIns="121919" rIns="121919" bIns="121919" anchor="t"/>
          <a:lstStyle>
            <a:lvl1pPr marL="0" indent="0" algn="ctr" defTabSz="457206">
              <a:spcBef>
                <a:spcPts val="750"/>
              </a:spcBef>
              <a:buSzTx/>
              <a:buNone/>
              <a:defRPr sz="3150">
                <a:solidFill>
                  <a:srgbClr val="888888"/>
                </a:solidFill>
                <a:latin typeface="Calibri"/>
                <a:ea typeface="Calibri"/>
                <a:cs typeface="Calibri"/>
                <a:sym typeface="Calibri"/>
              </a:defRPr>
            </a:lvl1pPr>
            <a:lvl2pPr marL="0" indent="171452" algn="ctr" defTabSz="457206">
              <a:spcBef>
                <a:spcPts val="750"/>
              </a:spcBef>
              <a:buSzTx/>
              <a:buNone/>
              <a:defRPr sz="3150">
                <a:solidFill>
                  <a:srgbClr val="888888"/>
                </a:solidFill>
                <a:latin typeface="Calibri"/>
                <a:ea typeface="Calibri"/>
                <a:cs typeface="Calibri"/>
                <a:sym typeface="Calibri"/>
              </a:defRPr>
            </a:lvl2pPr>
            <a:lvl3pPr marL="0" indent="342904" algn="ctr" defTabSz="457206">
              <a:spcBef>
                <a:spcPts val="750"/>
              </a:spcBef>
              <a:buSzTx/>
              <a:buNone/>
              <a:defRPr sz="3150">
                <a:solidFill>
                  <a:srgbClr val="888888"/>
                </a:solidFill>
                <a:latin typeface="Calibri"/>
                <a:ea typeface="Calibri"/>
                <a:cs typeface="Calibri"/>
                <a:sym typeface="Calibri"/>
              </a:defRPr>
            </a:lvl3pPr>
            <a:lvl4pPr marL="0" indent="514356" algn="ctr" defTabSz="457206">
              <a:spcBef>
                <a:spcPts val="750"/>
              </a:spcBef>
              <a:buSzTx/>
              <a:buNone/>
              <a:defRPr sz="3150">
                <a:solidFill>
                  <a:srgbClr val="888888"/>
                </a:solidFill>
                <a:latin typeface="Calibri"/>
                <a:ea typeface="Calibri"/>
                <a:cs typeface="Calibri"/>
                <a:sym typeface="Calibri"/>
              </a:defRPr>
            </a:lvl4pPr>
            <a:lvl5pPr marL="0" indent="685809" algn="ctr" defTabSz="457206">
              <a:spcBef>
                <a:spcPts val="750"/>
              </a:spcBef>
              <a:buSzTx/>
              <a:buNone/>
              <a:defRPr sz="315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xfrm>
            <a:off x="8430756" y="4770360"/>
            <a:ext cx="256044" cy="267653"/>
          </a:xfrm>
          <a:prstGeom prst="rect">
            <a:avLst/>
          </a:prstGeom>
        </p:spPr>
        <p:txBody>
          <a:bodyPr lIns="121919" tIns="121919" rIns="121919" bIns="121919" anchor="ctr"/>
          <a:lstStyle>
            <a:lvl1pPr algn="r" defTabSz="457206">
              <a:defRPr sz="1200">
                <a:solidFill>
                  <a:srgbClr val="888888"/>
                </a:solidFill>
                <a:latin typeface="Calibri"/>
                <a:ea typeface="Calibri"/>
                <a:cs typeface="Calibri"/>
                <a:sym typeface="Calibri"/>
              </a:defRPr>
            </a:lvl1pPr>
          </a:lstStyle>
          <a:p>
            <a:fld id="{86CB4B4D-7CA3-9044-876B-883B54F8677D}" type="slidenum">
              <a:t>‹#›</a:t>
            </a:fld>
            <a:endParaRPr dirty="0"/>
          </a:p>
        </p:txBody>
      </p:sp>
    </p:spTree>
    <p:extLst>
      <p:ext uri="{BB962C8B-B14F-4D97-AF65-F5344CB8AC3E}">
        <p14:creationId xmlns:p14="http://schemas.microsoft.com/office/powerpoint/2010/main" val="71038009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E9398-BCE0-19B3-1F8A-F781E8C745ED}"/>
              </a:ext>
            </a:extLst>
          </p:cNvPr>
          <p:cNvSpPr/>
          <p:nvPr userDrawn="1"/>
        </p:nvSpPr>
        <p:spPr>
          <a:xfrm>
            <a:off x="448056" y="387586"/>
            <a:ext cx="8257032" cy="4054418"/>
          </a:xfrm>
          <a:prstGeom prst="rect">
            <a:avLst/>
          </a:prstGeom>
          <a:solidFill>
            <a:schemeClr val="bg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2" name="Text Placeholder 8">
            <a:extLst>
              <a:ext uri="{FF2B5EF4-FFF2-40B4-BE49-F238E27FC236}">
                <a16:creationId xmlns:a16="http://schemas.microsoft.com/office/drawing/2014/main" id="{E2B29CF0-1256-D429-3544-3B1011F393C5}"/>
              </a:ext>
            </a:extLst>
          </p:cNvPr>
          <p:cNvSpPr txBox="1">
            <a:spLocks/>
          </p:cNvSpPr>
          <p:nvPr userDrawn="1"/>
        </p:nvSpPr>
        <p:spPr>
          <a:xfrm>
            <a:off x="225632" y="4755914"/>
            <a:ext cx="3871912" cy="187325"/>
          </a:xfrm>
          <a:prstGeom prst="rect">
            <a:avLst/>
          </a:prstGeom>
        </p:spPr>
        <p:txBody>
          <a:bodyPr/>
          <a:lstStyle>
            <a:lvl1pPr marL="0" marR="0" indent="0" algn="l" defTabSz="309567" rtl="0" latinLnBrk="0">
              <a:lnSpc>
                <a:spcPct val="100000"/>
              </a:lnSpc>
              <a:spcBef>
                <a:spcPts val="2213"/>
              </a:spcBef>
              <a:spcAft>
                <a:spcPts val="0"/>
              </a:spcAft>
              <a:buClrTx/>
              <a:buSzPct val="125000"/>
              <a:buFontTx/>
              <a:buNone/>
              <a:tabLst/>
              <a:defRPr sz="900" b="1" i="0" u="none" strike="noStrike" cap="none" spc="200" baseline="0">
                <a:ln>
                  <a:noFill/>
                </a:ln>
                <a:solidFill>
                  <a:schemeClr val="tx1"/>
                </a:solidFill>
                <a:uFillTx/>
                <a:latin typeface="Poppins" pitchFamily="2" charset="77"/>
                <a:ea typeface="+mn-ea"/>
                <a:cs typeface="Poppins" pitchFamily="2" charset="77"/>
                <a:sym typeface="Helvetica Neue"/>
              </a:defRPr>
            </a:lvl1pPr>
            <a:lvl2pPr marL="238128" marR="0" indent="0" algn="l" defTabSz="309567" rtl="0" latinLnBrk="0">
              <a:lnSpc>
                <a:spcPct val="100000"/>
              </a:lnSpc>
              <a:spcBef>
                <a:spcPts val="2213"/>
              </a:spcBef>
              <a:spcAft>
                <a:spcPts val="0"/>
              </a:spcAft>
              <a:buClrTx/>
              <a:buSzPct val="125000"/>
              <a:buFontTx/>
              <a:buNone/>
              <a:tabLst/>
              <a:defRPr sz="1800" b="0" i="0" u="none" strike="noStrike" cap="none" spc="0" baseline="0">
                <a:ln>
                  <a:noFill/>
                </a:ln>
                <a:solidFill>
                  <a:schemeClr val="tx1"/>
                </a:solidFill>
                <a:uFillTx/>
                <a:latin typeface="+mn-lt"/>
                <a:ea typeface="+mn-ea"/>
                <a:cs typeface="+mn-cs"/>
                <a:sym typeface="Helvetica Neue"/>
              </a:defRPr>
            </a:lvl2pPr>
            <a:lvl3pPr marL="476256" marR="0" indent="0" algn="l" defTabSz="309567" rtl="0" latinLnBrk="0">
              <a:lnSpc>
                <a:spcPct val="100000"/>
              </a:lnSpc>
              <a:spcBef>
                <a:spcPts val="2213"/>
              </a:spcBef>
              <a:spcAft>
                <a:spcPts val="0"/>
              </a:spcAft>
              <a:buClrTx/>
              <a:buSzPct val="125000"/>
              <a:buFontTx/>
              <a:buNone/>
              <a:tabLst/>
              <a:defRPr sz="1800" b="0" i="0" u="none" strike="noStrike" cap="none" spc="0" baseline="0">
                <a:ln>
                  <a:noFill/>
                </a:ln>
                <a:solidFill>
                  <a:schemeClr val="tx1"/>
                </a:solidFill>
                <a:uFillTx/>
                <a:latin typeface="+mn-lt"/>
                <a:ea typeface="+mn-ea"/>
                <a:cs typeface="+mn-cs"/>
                <a:sym typeface="Helvetica Neue"/>
              </a:defRPr>
            </a:lvl3pPr>
            <a:lvl4pPr marL="714384" marR="0" indent="0" algn="l" defTabSz="309567" rtl="0" latinLnBrk="0">
              <a:lnSpc>
                <a:spcPct val="100000"/>
              </a:lnSpc>
              <a:spcBef>
                <a:spcPts val="2213"/>
              </a:spcBef>
              <a:spcAft>
                <a:spcPts val="0"/>
              </a:spcAft>
              <a:buClrTx/>
              <a:buSzPct val="125000"/>
              <a:buFontTx/>
              <a:buNone/>
              <a:tabLst/>
              <a:defRPr sz="1800" b="0" i="0" u="none" strike="noStrike" cap="none" spc="0" baseline="0">
                <a:ln>
                  <a:noFill/>
                </a:ln>
                <a:solidFill>
                  <a:schemeClr val="tx1"/>
                </a:solidFill>
                <a:uFillTx/>
                <a:latin typeface="+mn-lt"/>
                <a:ea typeface="+mn-ea"/>
                <a:cs typeface="+mn-cs"/>
                <a:sym typeface="Helvetica Neue"/>
              </a:defRPr>
            </a:lvl4pPr>
            <a:lvl5pPr marL="952512" marR="0" indent="0" algn="l" defTabSz="309567" rtl="0" latinLnBrk="0">
              <a:lnSpc>
                <a:spcPct val="100000"/>
              </a:lnSpc>
              <a:spcBef>
                <a:spcPts val="2213"/>
              </a:spcBef>
              <a:spcAft>
                <a:spcPts val="0"/>
              </a:spcAft>
              <a:buClrTx/>
              <a:buSzPct val="125000"/>
              <a:buFontTx/>
              <a:buNone/>
              <a:tabLst/>
              <a:defRPr sz="1800" b="0" i="0" u="none" strike="noStrike" cap="none" spc="0" baseline="0">
                <a:ln>
                  <a:noFill/>
                </a:ln>
                <a:solidFill>
                  <a:schemeClr val="tx1"/>
                </a:solidFill>
                <a:uFillTx/>
                <a:latin typeface="+mn-lt"/>
                <a:ea typeface="+mn-ea"/>
                <a:cs typeface="+mn-cs"/>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hangingPunct="1"/>
            <a:r>
              <a:rPr lang="en-US" sz="700" dirty="0">
                <a:solidFill>
                  <a:schemeClr val="tx1"/>
                </a:solidFill>
              </a:rPr>
              <a:t>AAF HOW-TO GUIDE: FINANCIAL MANAGEMENT</a:t>
            </a:r>
          </a:p>
        </p:txBody>
      </p:sp>
    </p:spTree>
  </p:cSld>
  <p:clrMap bg1="lt1" tx1="dk1" bg2="lt2" tx2="dk2" accent1="accent1" accent2="accent2" accent3="accent3" accent4="accent4" accent5="accent5" accent6="accent6" hlink="hlink" folHlink="folHlink"/>
  <p:sldLayoutIdLst>
    <p:sldLayoutId id="2147483670" r:id="rId1"/>
    <p:sldLayoutId id="2147483674" r:id="rId2"/>
    <p:sldLayoutId id="2147483671" r:id="rId3"/>
    <p:sldLayoutId id="2147483658" r:id="rId4"/>
    <p:sldLayoutId id="2147483669" r:id="rId5"/>
  </p:sldLayoutIdLst>
  <p:transition spd="med"/>
  <p:hf sldNum="0" hdr="0" dt="0"/>
  <p:txStyles>
    <p:titleStyle>
      <a:lvl1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1pPr>
      <a:lvl2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2pPr>
      <a:lvl3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3pPr>
      <a:lvl4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4pPr>
      <a:lvl5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5pPr>
      <a:lvl6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6pPr>
      <a:lvl7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7pPr>
      <a:lvl8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8pPr>
      <a:lvl9pPr marL="0" marR="0" indent="0" algn="ctr" defTabSz="309567" rtl="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Helvetica 65 Medium"/>
          <a:ea typeface="Helvetica 65 Medium"/>
          <a:cs typeface="Helvetica 65 Medium"/>
          <a:sym typeface="Helvetica Neue Medium"/>
        </a:defRPr>
      </a:lvl9pPr>
    </p:titleStyle>
    <p:bodyStyle>
      <a:lvl1pPr marL="23812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1pPr>
      <a:lvl2pPr marL="47625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2pPr>
      <a:lvl3pPr marL="71438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3pPr>
      <a:lvl4pPr marL="95251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4pPr>
      <a:lvl5pPr marL="1190640"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p:bodyStyle>
    <p:otherStyle>
      <a:lvl1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0" algn="ctr" defTabSz="309567"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aaf.org/common/Uploaded%20files/Club%20Resources/How-To-Guides/AAF-HowTo-Financial-Management-Appendix-A1.pdf"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hyperlink" Target="https://www.aaf.org/common/Uploaded%20files/Club%20Resources/How-To-Guides/AAF-HowTo-Financial-Management-Appendix-A2.pdf"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3" Type="http://schemas.openxmlformats.org/officeDocument/2006/relationships/hyperlink" Target="https://www.aaf.org/common/Uploaded%20files/Club%20Resources/How-To-Guides/AAF-HowTo-Financial-Management-Appendix-A3.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hyperlink" Target="https://www.aaf.org/common/Uploaded%20files/Club%20Resources/How-To-Guides/AAF-HowTo-Financial-Management-Appendix-A4.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3" Type="http://schemas.microsoft.com/office/2018/10/relationships/comments" Target="../comments/modernComment_343_1FC9FC2A.xm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hyperlink" Target="https://www.aaf.org/common/Uploaded%20files/Club%20Resources/How-To-Guides/AAF-HowTo-Financial-Management-Appendix-B.pdf"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39.xml.rels><?xml version="1.0" encoding="UTF-8" standalone="yes"?>
<Relationships xmlns="http://schemas.openxmlformats.org/package/2006/relationships"><Relationship Id="rId3" Type="http://schemas.microsoft.com/office/2018/10/relationships/comments" Target="../comments/modernComment_344_BB3C066F.xm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aaf.org/common/Uploaded%20files/Club%20Resources/How-To-Guides/AAF-HowTo-Financial-Management-Appendix-C.pdf"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3" Type="http://schemas.microsoft.com/office/2018/10/relationships/comments" Target="../comments/modernComment_345_30638D11.xm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hyperlink" Target="https://www.aaf.org/common/Uploaded%20files/Club%20Resources/How-To-Guides/AAF-HowTo-Financial-Management-Appendix-D.pdf"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aaf.org/Public/Public/Education-and-Resources/Club-Chapter-Management/Club_Leadership_Resources.asp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graph&#10;&#10;AI-generated content may be incorrect.">
            <a:extLst>
              <a:ext uri="{FF2B5EF4-FFF2-40B4-BE49-F238E27FC236}">
                <a16:creationId xmlns:a16="http://schemas.microsoft.com/office/drawing/2014/main" id="{8396EFE7-CEED-B62A-B107-5FEBD9DA3529}"/>
              </a:ext>
            </a:extLst>
          </p:cNvPr>
          <p:cNvPicPr>
            <a:picLocks noChangeAspect="1"/>
          </p:cNvPicPr>
          <p:nvPr/>
        </p:nvPicPr>
        <p:blipFill>
          <a:blip r:embed="rId3">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4" name="Round Diagonal Corner Rectangle 23">
            <a:extLst>
              <a:ext uri="{FF2B5EF4-FFF2-40B4-BE49-F238E27FC236}">
                <a16:creationId xmlns:a16="http://schemas.microsoft.com/office/drawing/2014/main" id="{CE6187DA-C2E5-74BC-8966-4B70739BEBDC}"/>
              </a:ext>
            </a:extLst>
          </p:cNvPr>
          <p:cNvSpPr/>
          <p:nvPr/>
        </p:nvSpPr>
        <p:spPr>
          <a:xfrm>
            <a:off x="329514" y="271849"/>
            <a:ext cx="4872073"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57F2CF28-5AAD-024B-9BB3-2823F3568D43}"/>
              </a:ext>
            </a:extLst>
          </p:cNvPr>
          <p:cNvSpPr txBox="1">
            <a:spLocks/>
          </p:cNvSpPr>
          <p:nvPr/>
        </p:nvSpPr>
        <p:spPr>
          <a:xfrm>
            <a:off x="781104" y="1549406"/>
            <a:ext cx="4190946"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4200"/>
              </a:lnSpc>
              <a:defRPr sz="7500" spc="700">
                <a:latin typeface="Arial"/>
                <a:ea typeface="Arial"/>
                <a:cs typeface="Arial"/>
                <a:sym typeface="Arial"/>
              </a:defRPr>
            </a:pPr>
            <a:r>
              <a:rPr lang="en-US" sz="4000" b="1" spc="300" dirty="0">
                <a:solidFill>
                  <a:srgbClr val="FFFEFF"/>
                </a:solidFill>
                <a:latin typeface="Poppins"/>
                <a:ea typeface="Arial"/>
                <a:cs typeface="Poppins"/>
                <a:sym typeface="Arial"/>
              </a:rPr>
              <a:t>FINANCIAL MANAGEMENT</a:t>
            </a:r>
          </a:p>
        </p:txBody>
      </p:sp>
      <p:sp>
        <p:nvSpPr>
          <p:cNvPr id="22" name="TextBox 21">
            <a:extLst>
              <a:ext uri="{FF2B5EF4-FFF2-40B4-BE49-F238E27FC236}">
                <a16:creationId xmlns:a16="http://schemas.microsoft.com/office/drawing/2014/main" id="{A8C91813-CFA0-972C-4614-131C21B1D3C3}"/>
              </a:ext>
            </a:extLst>
          </p:cNvPr>
          <p:cNvSpPr txBox="1"/>
          <p:nvPr/>
        </p:nvSpPr>
        <p:spPr>
          <a:xfrm>
            <a:off x="818387" y="3093100"/>
            <a:ext cx="2827439" cy="31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l"/>
            <a:r>
              <a:rPr lang="en-US" sz="1800" b="1" spc="300" dirty="0">
                <a:solidFill>
                  <a:schemeClr val="bg1"/>
                </a:solidFill>
                <a:latin typeface="Poppins"/>
                <a:ea typeface="Arial"/>
                <a:cs typeface="Poppins"/>
                <a:sym typeface="Arial"/>
              </a:rPr>
              <a:t>HOW-TO GUIDE </a:t>
            </a:r>
            <a:endParaRPr lang="en-US" sz="1800" spc="-56" dirty="0">
              <a:solidFill>
                <a:schemeClr val="bg1"/>
              </a:solidFill>
              <a:latin typeface="Poppins" pitchFamily="2" charset="77"/>
              <a:ea typeface="Arial"/>
              <a:cs typeface="Poppins" pitchFamily="2" charset="77"/>
              <a:sym typeface="Arial"/>
            </a:endParaRPr>
          </a:p>
        </p:txBody>
      </p:sp>
      <p:grpSp>
        <p:nvGrpSpPr>
          <p:cNvPr id="2" name="Group 1">
            <a:extLst>
              <a:ext uri="{FF2B5EF4-FFF2-40B4-BE49-F238E27FC236}">
                <a16:creationId xmlns:a16="http://schemas.microsoft.com/office/drawing/2014/main" id="{816F4356-1A79-D737-278E-0B012BE381DC}"/>
              </a:ext>
            </a:extLst>
          </p:cNvPr>
          <p:cNvGrpSpPr/>
          <p:nvPr/>
        </p:nvGrpSpPr>
        <p:grpSpPr>
          <a:xfrm>
            <a:off x="7212914" y="4102933"/>
            <a:ext cx="1660375" cy="723900"/>
            <a:chOff x="7212914" y="4102933"/>
            <a:chExt cx="1660375" cy="723900"/>
          </a:xfrm>
        </p:grpSpPr>
        <p:sp>
          <p:nvSpPr>
            <p:cNvPr id="3" name="Round Diagonal Corner Rectangle 2">
              <a:extLst>
                <a:ext uri="{FF2B5EF4-FFF2-40B4-BE49-F238E27FC236}">
                  <a16:creationId xmlns:a16="http://schemas.microsoft.com/office/drawing/2014/main" id="{92F581DB-5937-FB4E-DF99-FB164421F168}"/>
                </a:ext>
              </a:extLst>
            </p:cNvPr>
            <p:cNvSpPr/>
            <p:nvPr/>
          </p:nvSpPr>
          <p:spPr>
            <a:xfrm>
              <a:off x="7212914" y="4102933"/>
              <a:ext cx="1660375" cy="723900"/>
            </a:xfrm>
            <a:prstGeom prst="round2Diag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pic>
          <p:nvPicPr>
            <p:cNvPr id="4" name="Picture 3" descr="A red and blue logo&#10;&#10;AI-generated content may be incorrect.">
              <a:extLst>
                <a:ext uri="{FF2B5EF4-FFF2-40B4-BE49-F238E27FC236}">
                  <a16:creationId xmlns:a16="http://schemas.microsoft.com/office/drawing/2014/main" id="{DBD7DC0E-4919-E92F-86FB-0514524EA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6695" y="4280381"/>
              <a:ext cx="1276867" cy="349010"/>
            </a:xfrm>
            <a:prstGeom prst="rect">
              <a:avLst/>
            </a:prstGeom>
          </p:spPr>
        </p:pic>
      </p:grpSp>
    </p:spTree>
    <p:extLst>
      <p:ext uri="{BB962C8B-B14F-4D97-AF65-F5344CB8AC3E}">
        <p14:creationId xmlns:p14="http://schemas.microsoft.com/office/powerpoint/2010/main" val="40240053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E3928-C885-5F3F-CF79-3AC6204D2781}"/>
            </a:ext>
          </a:extLst>
        </p:cNvPr>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9B95046-0676-5C39-5DB7-D3D876A7FD32}"/>
              </a:ext>
            </a:extLst>
          </p:cNvPr>
          <p:cNvSpPr/>
          <p:nvPr/>
        </p:nvSpPr>
        <p:spPr>
          <a:xfrm>
            <a:off x="329514" y="1079292"/>
            <a:ext cx="8484972" cy="3171432"/>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Once you have completed your term as treasurer, you will understand the importance of having the chapter books and records in proper order before turning them over to the next treasurer.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First, be sure that all AAF national dues have been paid.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Second, make sure your bank reconciliations are current and that the checkbook agrees with the general ledger and the bank statement.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Third, balance the general ledger and subsidiary journals, and then prepare a final financial report for your term of office.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Fourth, obtain signature cards from the bank so that the new treasurer may draw on funds without delay. Make similar changes to credit cards if in use.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Fifth, arrange the transfer of all records to the new treasurer.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Sixth, have the insurance company change the bonding, if necessary.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Finally, make sure the audit report for the end of the last fiscal year is complete and turned over to the new treasurer.</a:t>
            </a:r>
          </a:p>
        </p:txBody>
      </p:sp>
      <p:sp>
        <p:nvSpPr>
          <p:cNvPr id="9" name="Text Placeholder 4">
            <a:extLst>
              <a:ext uri="{FF2B5EF4-FFF2-40B4-BE49-F238E27FC236}">
                <a16:creationId xmlns:a16="http://schemas.microsoft.com/office/drawing/2014/main" id="{B59E5635-88BC-3A97-86B9-A02CEC3DC701}"/>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8A45F263-CB0D-A445-A34C-5626FF019BC8}"/>
              </a:ext>
            </a:extLst>
          </p:cNvPr>
          <p:cNvSpPr/>
          <p:nvPr/>
        </p:nvSpPr>
        <p:spPr>
          <a:xfrm>
            <a:off x="6318422" y="3962554"/>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6" name="AN OVERVIEW OF multicultural growth  impact and implications">
            <a:extLst>
              <a:ext uri="{FF2B5EF4-FFF2-40B4-BE49-F238E27FC236}">
                <a16:creationId xmlns:a16="http://schemas.microsoft.com/office/drawing/2014/main" id="{2A228C2D-B6E0-4E5F-7E09-5F0B5882D2A3}"/>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LEAVING OFFICE</a:t>
            </a:r>
          </a:p>
        </p:txBody>
      </p:sp>
    </p:spTree>
    <p:extLst>
      <p:ext uri="{BB962C8B-B14F-4D97-AF65-F5344CB8AC3E}">
        <p14:creationId xmlns:p14="http://schemas.microsoft.com/office/powerpoint/2010/main" val="55775945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43C9-0E53-B405-5B67-FA032709EC9C}"/>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07520797-A8CF-22A8-4F9A-F1A252CB463E}"/>
              </a:ext>
            </a:extLst>
          </p:cNvPr>
          <p:cNvPicPr>
            <a:picLocks noChangeAspect="1"/>
          </p:cNvPicPr>
          <p:nvPr/>
        </p:nvPicPr>
        <p:blipFill>
          <a:blip r:embed="rId3">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16EF9B1B-5CBD-E37F-1CBB-6617CB5C8836}"/>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9ABFE632-2405-2094-7B4C-FFA45F61F556}"/>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6500"/>
              </a:lnSpc>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FINANCIAL REPORTS</a:t>
            </a:r>
          </a:p>
        </p:txBody>
      </p:sp>
    </p:spTree>
    <p:extLst>
      <p:ext uri="{BB962C8B-B14F-4D97-AF65-F5344CB8AC3E}">
        <p14:creationId xmlns:p14="http://schemas.microsoft.com/office/powerpoint/2010/main" val="191599245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D677-2BF7-B5DF-9C70-D88F69F65BF6}"/>
            </a:ext>
          </a:extLst>
        </p:cNvPr>
        <p:cNvGrpSpPr/>
        <p:nvPr/>
      </p:nvGrpSpPr>
      <p:grpSpPr>
        <a:xfrm>
          <a:off x="0" y="0"/>
          <a:ext cx="0" cy="0"/>
          <a:chOff x="0" y="0"/>
          <a:chExt cx="0" cy="0"/>
        </a:xfrm>
      </p:grpSpPr>
      <p:sp>
        <p:nvSpPr>
          <p:cNvPr id="6" name="Round Diagonal Corner Rectangle 5">
            <a:extLst>
              <a:ext uri="{FF2B5EF4-FFF2-40B4-BE49-F238E27FC236}">
                <a16:creationId xmlns:a16="http://schemas.microsoft.com/office/drawing/2014/main" id="{02E2D787-D643-09BC-37D8-E998E9726216}"/>
              </a:ext>
            </a:extLst>
          </p:cNvPr>
          <p:cNvSpPr/>
          <p:nvPr/>
        </p:nvSpPr>
        <p:spPr>
          <a:xfrm>
            <a:off x="329514" y="1079292"/>
            <a:ext cx="8484972" cy="3509184"/>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Your chapter’s financial reports should follow standard accounting practices and include a Statement of Financial Position (the balance sheet) and a Statement of Activities (revenues and expenses). </a:t>
            </a:r>
          </a:p>
          <a:p>
            <a:pPr algn="l">
              <a:lnSpc>
                <a:spcPts val="1500"/>
              </a:lnSpc>
              <a:spcAft>
                <a:spcPts val="900"/>
              </a:spcAft>
            </a:pPr>
            <a:r>
              <a:rPr lang="en-US" sz="1050" dirty="0">
                <a:solidFill>
                  <a:schemeClr val="bg1"/>
                </a:solidFill>
                <a:latin typeface="Poppins" pitchFamily="2" charset="77"/>
                <a:cs typeface="Poppins" pitchFamily="2" charset="77"/>
              </a:rPr>
              <a:t>Samples of financial reports are in Appendix A-1 and A-2. </a:t>
            </a:r>
          </a:p>
          <a:p>
            <a:pPr algn="l">
              <a:lnSpc>
                <a:spcPts val="1500"/>
              </a:lnSpc>
              <a:spcAft>
                <a:spcPts val="900"/>
              </a:spcAft>
            </a:pPr>
            <a:r>
              <a:rPr lang="en-US" sz="1050" dirty="0">
                <a:solidFill>
                  <a:schemeClr val="bg1"/>
                </a:solidFill>
                <a:latin typeface="Poppins" pitchFamily="2" charset="77"/>
                <a:cs typeface="Poppins" pitchFamily="2" charset="77"/>
              </a:rPr>
              <a:t>We recommend that a three-column statement of activities be standard for your chapter. (A fourth column showing actual totals for the prior fiscal year-end can also be useful.) The first column will list the current month’s actual revenue and expenses. The second column will list the year-to-date actual totals. The third column will compare the YTD actual with the total budget for the fiscal year. Separate subsidiary statements should also be prepared showing revenues and expenses, actual versus the budget, for each major program activity—American Advertising Awards, Conferences, Student Competition, etc. This format is easy for the reader to compare current and year-to-date results with budget. </a:t>
            </a:r>
          </a:p>
          <a:p>
            <a:pPr algn="l">
              <a:lnSpc>
                <a:spcPts val="1500"/>
              </a:lnSpc>
              <a:spcAft>
                <a:spcPts val="900"/>
              </a:spcAft>
            </a:pPr>
            <a:r>
              <a:rPr lang="en-US" sz="1050" dirty="0">
                <a:solidFill>
                  <a:schemeClr val="bg1"/>
                </a:solidFill>
                <a:latin typeface="Poppins" pitchFamily="2" charset="77"/>
                <a:cs typeface="Poppins" pitchFamily="2" charset="77"/>
              </a:rPr>
              <a:t>As an alternative to a total statement of activities with subsidiary statements for each major program, financial results can be reported in a spreadsheet format, listing each type of revenue and expense for each program. (See Appendix A-3.)</a:t>
            </a:r>
          </a:p>
        </p:txBody>
      </p:sp>
      <p:sp>
        <p:nvSpPr>
          <p:cNvPr id="2" name="Text Placeholder 4">
            <a:extLst>
              <a:ext uri="{FF2B5EF4-FFF2-40B4-BE49-F238E27FC236}">
                <a16:creationId xmlns:a16="http://schemas.microsoft.com/office/drawing/2014/main" id="{BF88632B-A592-431B-FE3B-B7201E233926}"/>
              </a:ext>
            </a:extLst>
          </p:cNvPr>
          <p:cNvSpPr txBox="1">
            <a:spLocks/>
          </p:cNvSpPr>
          <p:nvPr/>
        </p:nvSpPr>
        <p:spPr>
          <a:xfrm>
            <a:off x="709174" y="1256160"/>
            <a:ext cx="7866907" cy="3023531"/>
          </a:xfrm>
          <a:prstGeom prst="rect">
            <a:avLst/>
          </a:prstGeom>
        </p:spPr>
        <p:txBody>
          <a:bodyPr numCol="1" spcCol="182880"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buNone/>
            </a:pPr>
            <a:endParaRPr lang="en-US" sz="1600" b="0" dirty="0"/>
          </a:p>
        </p:txBody>
      </p:sp>
      <p:sp>
        <p:nvSpPr>
          <p:cNvPr id="9" name="Text Placeholder 4">
            <a:extLst>
              <a:ext uri="{FF2B5EF4-FFF2-40B4-BE49-F238E27FC236}">
                <a16:creationId xmlns:a16="http://schemas.microsoft.com/office/drawing/2014/main" id="{08EF22E3-94BA-DE2E-0172-634A501AD8B3}"/>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EEA7E14A-BADC-AA50-856C-D2A825153508}"/>
              </a:ext>
            </a:extLst>
          </p:cNvPr>
          <p:cNvSpPr/>
          <p:nvPr/>
        </p:nvSpPr>
        <p:spPr>
          <a:xfrm>
            <a:off x="6318422" y="4279691"/>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8" name="AN OVERVIEW OF multicultural growth  impact and implications">
            <a:extLst>
              <a:ext uri="{FF2B5EF4-FFF2-40B4-BE49-F238E27FC236}">
                <a16:creationId xmlns:a16="http://schemas.microsoft.com/office/drawing/2014/main" id="{EAA341FC-CD19-2F56-3272-83161FE99C80}"/>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FINANCIAL REPORTS</a:t>
            </a:r>
          </a:p>
        </p:txBody>
      </p:sp>
    </p:spTree>
    <p:extLst>
      <p:ext uri="{BB962C8B-B14F-4D97-AF65-F5344CB8AC3E}">
        <p14:creationId xmlns:p14="http://schemas.microsoft.com/office/powerpoint/2010/main" val="400201590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9094-4F59-3802-B408-A176453F3995}"/>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C992597C-885E-132F-75DE-972E5FA52268}"/>
              </a:ext>
            </a:extLst>
          </p:cNvPr>
          <p:cNvPicPr>
            <a:picLocks noChangeAspect="1"/>
          </p:cNvPicPr>
          <p:nvPr/>
        </p:nvPicPr>
        <p:blipFill>
          <a:blip r:embed="rId3">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00B2BE4D-C7AE-48EC-E69E-A061EACBF901}"/>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0DC1093D-5618-2D89-287C-FE05476464E9}"/>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6500"/>
              </a:lnSpc>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BUDGET</a:t>
            </a:r>
          </a:p>
        </p:txBody>
      </p:sp>
    </p:spTree>
    <p:extLst>
      <p:ext uri="{BB962C8B-B14F-4D97-AF65-F5344CB8AC3E}">
        <p14:creationId xmlns:p14="http://schemas.microsoft.com/office/powerpoint/2010/main" val="12832803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407B1-3706-4081-6BBC-295EB505DEBC}"/>
            </a:ext>
          </a:extLst>
        </p:cNvPr>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8C3F0262-4A4A-461B-B97A-1209FF71CD5D}"/>
              </a:ext>
            </a:extLst>
          </p:cNvPr>
          <p:cNvSpPr/>
          <p:nvPr/>
        </p:nvSpPr>
        <p:spPr>
          <a:xfrm>
            <a:off x="329514" y="1021492"/>
            <a:ext cx="8484972" cy="3649362"/>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400"/>
              </a:lnSpc>
              <a:spcAft>
                <a:spcPts val="900"/>
              </a:spcAft>
            </a:pPr>
            <a:r>
              <a:rPr lang="en-US" sz="1050" dirty="0">
                <a:solidFill>
                  <a:schemeClr val="bg1"/>
                </a:solidFill>
                <a:latin typeface="Poppins" pitchFamily="2" charset="77"/>
                <a:cs typeface="Poppins" pitchFamily="2" charset="77"/>
              </a:rPr>
              <a:t>Proper development of your chapter’s budget is one of the most important functions performed during any chapter year. The annual budget should be presented for approval by the membership’s governing body. The budget can play a key role in improved planning and financial control. All chapter activities for the next fiscal year must be translated into monetary terms and evaluated with the existing financial resources. </a:t>
            </a:r>
          </a:p>
          <a:p>
            <a:pPr algn="l">
              <a:lnSpc>
                <a:spcPts val="1400"/>
              </a:lnSpc>
              <a:spcAft>
                <a:spcPts val="900"/>
              </a:spcAft>
            </a:pPr>
            <a:r>
              <a:rPr lang="en-US" sz="1050" dirty="0">
                <a:solidFill>
                  <a:schemeClr val="bg1"/>
                </a:solidFill>
                <a:latin typeface="Poppins" pitchFamily="2" charset="77"/>
                <a:cs typeface="Poppins" pitchFamily="2" charset="77"/>
              </a:rPr>
              <a:t>Budget development begins with planning the chapter's future programs and activities. The operational and financial responsibilities for each program should be clearly designated. A budget is not very useful unless the designated individuals accept their responsibility for managing programs within the approved budget. Once the programs and activities for the next year have been formulated each program manager should receive prior financial reports for that program to use as a basis for developing a budget. Managers should also use current pricing information (for example, calling supply vendors) when developing their budgets. The individual program budgets should be submitted to the treasurer for review and compilation into a total chapter budget. With the proper amount of time and participation by all parties, a very reliable budget will be prepared. </a:t>
            </a:r>
          </a:p>
          <a:p>
            <a:pPr algn="l">
              <a:lnSpc>
                <a:spcPts val="1400"/>
              </a:lnSpc>
              <a:spcAft>
                <a:spcPts val="900"/>
              </a:spcAft>
            </a:pPr>
            <a:r>
              <a:rPr lang="en-US" sz="1050" dirty="0">
                <a:solidFill>
                  <a:schemeClr val="bg1"/>
                </a:solidFill>
                <a:latin typeface="Poppins" pitchFamily="2" charset="77"/>
                <a:cs typeface="Poppins" pitchFamily="2" charset="77"/>
              </a:rPr>
              <a:t>Obviously, the final responsibility for budget preparation rests with the treasurer. But the treasurer’s role is limited to administration and coordination. Once the budget has been approved by the board, monthly or quarterly financial reports should be prepared showing actual versus budget for revenues and expenses. Each person with program responsibility should receive these reports so they know how their program is doing.</a:t>
            </a:r>
          </a:p>
        </p:txBody>
      </p:sp>
      <p:sp>
        <p:nvSpPr>
          <p:cNvPr id="9" name="Text Placeholder 4">
            <a:extLst>
              <a:ext uri="{FF2B5EF4-FFF2-40B4-BE49-F238E27FC236}">
                <a16:creationId xmlns:a16="http://schemas.microsoft.com/office/drawing/2014/main" id="{BCD83B68-0D48-4BBA-6291-E7B7B05719E6}"/>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95B5852A-EAA6-CA4E-607A-6155632F7D3B}"/>
              </a:ext>
            </a:extLst>
          </p:cNvPr>
          <p:cNvSpPr txBox="1">
            <a:spLocks/>
          </p:cNvSpPr>
          <p:nvPr/>
        </p:nvSpPr>
        <p:spPr>
          <a:xfrm>
            <a:off x="453574" y="0"/>
            <a:ext cx="6952241"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DEVELOPING YOUR BUDGET</a:t>
            </a:r>
          </a:p>
        </p:txBody>
      </p:sp>
    </p:spTree>
    <p:extLst>
      <p:ext uri="{BB962C8B-B14F-4D97-AF65-F5344CB8AC3E}">
        <p14:creationId xmlns:p14="http://schemas.microsoft.com/office/powerpoint/2010/main" val="344129139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19FA-F18F-4932-367D-DF552B5A1CAD}"/>
            </a:ext>
          </a:extLst>
        </p:cNvPr>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090D34FA-97A6-B451-F5F6-C7B481C3122F}"/>
              </a:ext>
            </a:extLst>
          </p:cNvPr>
          <p:cNvSpPr/>
          <p:nvPr/>
        </p:nvSpPr>
        <p:spPr>
          <a:xfrm>
            <a:off x="329514" y="1079292"/>
            <a:ext cx="8484972" cy="2158178"/>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After the budget has been drafted, its approval should follow procedures outlined in the chapter’s bylaws or other established rules. Ideally, the budget proposal should be presented by the treasurer and president to the budget committee of the board. The budget should be presented line item by line item to allow for discussion by anyone present. Once approved by the budget committee, presentation to the full board of directors and/or presentation to the full membership would be next. This should all be done before any events are held or contracts signed.</a:t>
            </a:r>
          </a:p>
          <a:p>
            <a:pPr algn="l">
              <a:lnSpc>
                <a:spcPts val="1500"/>
              </a:lnSpc>
              <a:spcAft>
                <a:spcPts val="900"/>
              </a:spcAft>
            </a:pPr>
            <a:r>
              <a:rPr lang="en-US" sz="1050" dirty="0">
                <a:solidFill>
                  <a:schemeClr val="bg1"/>
                </a:solidFill>
                <a:latin typeface="Poppins" pitchFamily="2" charset="77"/>
                <a:cs typeface="Poppins" pitchFamily="2" charset="77"/>
              </a:rPr>
              <a:t>Once approved by the board and members, the budget is adopted and operations based on those guidelines and estimates can begin. Congratulations!</a:t>
            </a:r>
          </a:p>
        </p:txBody>
      </p:sp>
      <p:sp>
        <p:nvSpPr>
          <p:cNvPr id="9" name="Text Placeholder 4">
            <a:extLst>
              <a:ext uri="{FF2B5EF4-FFF2-40B4-BE49-F238E27FC236}">
                <a16:creationId xmlns:a16="http://schemas.microsoft.com/office/drawing/2014/main" id="{B38EB3D1-C740-9576-35F5-B6987745E506}"/>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76428B6F-13F4-5ECB-3AF7-00D674F6C71E}"/>
              </a:ext>
            </a:extLst>
          </p:cNvPr>
          <p:cNvSpPr/>
          <p:nvPr/>
        </p:nvSpPr>
        <p:spPr>
          <a:xfrm>
            <a:off x="6318422" y="2916271"/>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6" name="AN OVERVIEW OF multicultural growth  impact and implications">
            <a:extLst>
              <a:ext uri="{FF2B5EF4-FFF2-40B4-BE49-F238E27FC236}">
                <a16:creationId xmlns:a16="http://schemas.microsoft.com/office/drawing/2014/main" id="{DDC8E93C-8E1D-28B0-D754-38A75C139B5F}"/>
              </a:ext>
            </a:extLst>
          </p:cNvPr>
          <p:cNvSpPr txBox="1">
            <a:spLocks/>
          </p:cNvSpPr>
          <p:nvPr/>
        </p:nvSpPr>
        <p:spPr>
          <a:xfrm>
            <a:off x="453574" y="0"/>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APPROVING THE BUDGET</a:t>
            </a:r>
          </a:p>
        </p:txBody>
      </p:sp>
    </p:spTree>
    <p:extLst>
      <p:ext uri="{BB962C8B-B14F-4D97-AF65-F5344CB8AC3E}">
        <p14:creationId xmlns:p14="http://schemas.microsoft.com/office/powerpoint/2010/main" val="27133349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5770-6B01-072D-6F1E-6279BE9375BE}"/>
            </a:ext>
          </a:extLst>
        </p:cNvPr>
        <p:cNvGrpSpPr/>
        <p:nvPr/>
      </p:nvGrpSpPr>
      <p:grpSpPr>
        <a:xfrm>
          <a:off x="0" y="0"/>
          <a:ext cx="0" cy="0"/>
          <a:chOff x="0" y="0"/>
          <a:chExt cx="0" cy="0"/>
        </a:xfrm>
      </p:grpSpPr>
      <p:pic>
        <p:nvPicPr>
          <p:cNvPr id="16" name="Picture 15" descr="A person holding a phone and a folder&#10;&#10;AI-generated content may be incorrect.">
            <a:extLst>
              <a:ext uri="{FF2B5EF4-FFF2-40B4-BE49-F238E27FC236}">
                <a16:creationId xmlns:a16="http://schemas.microsoft.com/office/drawing/2014/main" id="{C481F73F-8951-D885-D388-C0B3895A55C0}"/>
              </a:ext>
            </a:extLst>
          </p:cNvPr>
          <p:cNvPicPr>
            <a:picLocks noChangeAspect="1"/>
          </p:cNvPicPr>
          <p:nvPr/>
        </p:nvPicPr>
        <p:blipFill>
          <a:blip r:embed="rId3" cstate="print">
            <a:extLst>
              <a:ext uri="{28A0092B-C50C-407E-A947-70E740481C1C}">
                <a14:useLocalDpi xmlns:a14="http://schemas.microsoft.com/office/drawing/2010/main" val="0"/>
              </a:ext>
            </a:extLst>
          </a:blip>
          <a:srcRect l="544" t="3426" r="17356" b="8449"/>
          <a:stretch>
            <a:fillRect/>
          </a:stretch>
        </p:blipFill>
        <p:spPr>
          <a:xfrm>
            <a:off x="4126564" y="1552291"/>
            <a:ext cx="5017436" cy="3591209"/>
          </a:xfrm>
          <a:prstGeom prst="rect">
            <a:avLst/>
          </a:prstGeom>
        </p:spPr>
      </p:pic>
      <p:sp>
        <p:nvSpPr>
          <p:cNvPr id="18" name="AN OVERVIEW OF multicultural growth  impact and implications">
            <a:extLst>
              <a:ext uri="{FF2B5EF4-FFF2-40B4-BE49-F238E27FC236}">
                <a16:creationId xmlns:a16="http://schemas.microsoft.com/office/drawing/2014/main" id="{3488D833-A532-60D2-9CF4-370B6DE319E0}"/>
              </a:ext>
            </a:extLst>
          </p:cNvPr>
          <p:cNvSpPr txBox="1">
            <a:spLocks/>
          </p:cNvSpPr>
          <p:nvPr/>
        </p:nvSpPr>
        <p:spPr>
          <a:xfrm>
            <a:off x="453574" y="145628"/>
            <a:ext cx="8473007" cy="111053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AMENDING THE BUDGET</a:t>
            </a:r>
          </a:p>
        </p:txBody>
      </p:sp>
      <p:sp>
        <p:nvSpPr>
          <p:cNvPr id="3" name="Round Diagonal Corner Rectangle 2">
            <a:extLst>
              <a:ext uri="{FF2B5EF4-FFF2-40B4-BE49-F238E27FC236}">
                <a16:creationId xmlns:a16="http://schemas.microsoft.com/office/drawing/2014/main" id="{2C1114C6-4D23-DFB6-B6FD-732218FB6197}"/>
              </a:ext>
            </a:extLst>
          </p:cNvPr>
          <p:cNvSpPr/>
          <p:nvPr/>
        </p:nvSpPr>
        <p:spPr>
          <a:xfrm>
            <a:off x="329514" y="1110533"/>
            <a:ext cx="3970637" cy="1542051"/>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18288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Because the budget is an estimate of future financial transactions, it may be necessary to recommend that the board amend a previously approved budget. We do not recommend that minor deviations from the budget be submitted for amendment. </a:t>
            </a:r>
          </a:p>
        </p:txBody>
      </p:sp>
      <p:sp>
        <p:nvSpPr>
          <p:cNvPr id="4" name="Round Diagonal Corner Rectangle 3">
            <a:extLst>
              <a:ext uri="{FF2B5EF4-FFF2-40B4-BE49-F238E27FC236}">
                <a16:creationId xmlns:a16="http://schemas.microsoft.com/office/drawing/2014/main" id="{1186AFCD-0C24-93EF-6CCF-FE00D3C44B54}"/>
              </a:ext>
            </a:extLst>
          </p:cNvPr>
          <p:cNvSpPr/>
          <p:nvPr/>
        </p:nvSpPr>
        <p:spPr>
          <a:xfrm>
            <a:off x="6952735" y="4283676"/>
            <a:ext cx="2387747" cy="859824"/>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91440" rIns="365760" bIns="91440" numCol="1" spcCol="38100" rtlCol="0" anchor="ctr">
            <a:noAutofit/>
          </a:bodyPr>
          <a:lstStyle/>
          <a:p>
            <a:pPr algn="l" defTabSz="825500"/>
            <a:r>
              <a:rPr kumimoji="0" lang="en-US" sz="900" i="0" u="none" strike="noStrike" cap="none" spc="0" normalizeH="0" baseline="0" dirty="0">
                <a:ln>
                  <a:noFill/>
                </a:ln>
                <a:solidFill>
                  <a:schemeClr val="tx1"/>
                </a:solidFill>
                <a:effectLst/>
                <a:uFillTx/>
                <a:latin typeface="Poppins" pitchFamily="2" charset="77"/>
                <a:cs typeface="Poppins" pitchFamily="2" charset="77"/>
                <a:sym typeface="Helvetica Neue Medium"/>
              </a:rPr>
              <a:t>Generally, a budget </a:t>
            </a:r>
            <a:r>
              <a:rPr kumimoji="0" lang="en-US" sz="900" b="1" i="0" u="none" strike="noStrike" cap="none" spc="0" normalizeH="0" baseline="0" dirty="0">
                <a:ln>
                  <a:noFill/>
                </a:ln>
                <a:solidFill>
                  <a:schemeClr val="tx1"/>
                </a:solidFill>
                <a:effectLst/>
                <a:uFillTx/>
                <a:latin typeface="Poppins" pitchFamily="2" charset="77"/>
                <a:cs typeface="Poppins" pitchFamily="2" charset="77"/>
                <a:sym typeface="Helvetica Neue Medium"/>
              </a:rPr>
              <a:t>variance of 10 percent or more </a:t>
            </a:r>
            <a:r>
              <a:rPr kumimoji="0" lang="en-US" sz="900" i="0" u="none" strike="noStrike" cap="none" spc="0" normalizeH="0" baseline="0" dirty="0">
                <a:ln>
                  <a:noFill/>
                </a:ln>
                <a:solidFill>
                  <a:schemeClr val="tx1"/>
                </a:solidFill>
                <a:effectLst/>
                <a:uFillTx/>
                <a:latin typeface="Poppins" pitchFamily="2" charset="77"/>
                <a:cs typeface="Poppins" pitchFamily="2" charset="77"/>
                <a:sym typeface="Helvetica Neue Medium"/>
              </a:rPr>
              <a:t>should be considered for amendment.</a:t>
            </a:r>
          </a:p>
        </p:txBody>
      </p:sp>
    </p:spTree>
    <p:extLst>
      <p:ext uri="{BB962C8B-B14F-4D97-AF65-F5344CB8AC3E}">
        <p14:creationId xmlns:p14="http://schemas.microsoft.com/office/powerpoint/2010/main" val="319947280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E9F9-12CB-978D-061B-976E1D6B7753}"/>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75F77C4E-213E-D29E-7DC3-4453CDE5433B}"/>
              </a:ext>
            </a:extLst>
          </p:cNvPr>
          <p:cNvPicPr>
            <a:picLocks noChangeAspect="1"/>
          </p:cNvPicPr>
          <p:nvPr/>
        </p:nvPicPr>
        <p:blipFill>
          <a:blip r:embed="rId3">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1C67A25E-9A0C-68C5-5B25-BEECE1A8DFCC}"/>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FE203B37-1FFD-3E52-261F-AD24CC752721}"/>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6500"/>
              </a:lnSpc>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CASH MANAGEMENT</a:t>
            </a:r>
          </a:p>
        </p:txBody>
      </p:sp>
    </p:spTree>
    <p:extLst>
      <p:ext uri="{BB962C8B-B14F-4D97-AF65-F5344CB8AC3E}">
        <p14:creationId xmlns:p14="http://schemas.microsoft.com/office/powerpoint/2010/main" val="202330440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7C978-159E-195B-00BF-F27663373415}"/>
            </a:ext>
          </a:extLst>
        </p:cNvPr>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28A52279-61C8-F50C-5E82-1FA789F3A18F}"/>
              </a:ext>
            </a:extLst>
          </p:cNvPr>
          <p:cNvSpPr/>
          <p:nvPr/>
        </p:nvSpPr>
        <p:spPr>
          <a:xfrm>
            <a:off x="329514" y="1079292"/>
            <a:ext cx="8484972" cy="2487692"/>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Projecting and monitoring cash flow are important parts of prudent cash management. Cash flow projections facilitate planning for a short-term cash needs and for the effective investment of available excess funds. Cash flow projections should be integrated into the chapter’s budget process. </a:t>
            </a:r>
          </a:p>
          <a:p>
            <a:pPr algn="l">
              <a:lnSpc>
                <a:spcPts val="1500"/>
              </a:lnSpc>
              <a:spcAft>
                <a:spcPts val="900"/>
              </a:spcAft>
            </a:pPr>
            <a:r>
              <a:rPr lang="en-US" sz="1050" dirty="0">
                <a:solidFill>
                  <a:schemeClr val="bg1"/>
                </a:solidFill>
                <a:latin typeface="Poppins" pitchFamily="2" charset="77"/>
                <a:cs typeface="Poppins" pitchFamily="2" charset="77"/>
              </a:rPr>
              <a:t>When making a cash flow chart, all available tools should be used, including historical data in the form of past bank statements, budget plans and financial reports. The key to successful cash flow forecasts is the careful integration of historical patterns with the changing external environment of the chapter’s management plan. We recommend that a monthly cash flow projection for the next year be incorporated into the budget process and that cash flow projections be reviewed quarterly. A historical listing of cash receipts and disbursements by month for the prior year or two will help determine periods when cash outlays exceed deposits and vice versa.</a:t>
            </a:r>
          </a:p>
        </p:txBody>
      </p:sp>
      <p:sp>
        <p:nvSpPr>
          <p:cNvPr id="9" name="Text Placeholder 4">
            <a:extLst>
              <a:ext uri="{FF2B5EF4-FFF2-40B4-BE49-F238E27FC236}">
                <a16:creationId xmlns:a16="http://schemas.microsoft.com/office/drawing/2014/main" id="{0B3B5CCE-3E7E-A510-2791-B1EF911E96B0}"/>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559679A7-960C-621D-DC34-2B5923E4F324}"/>
              </a:ext>
            </a:extLst>
          </p:cNvPr>
          <p:cNvSpPr/>
          <p:nvPr/>
        </p:nvSpPr>
        <p:spPr>
          <a:xfrm>
            <a:off x="6318422" y="3384035"/>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6" name="AN OVERVIEW OF multicultural growth  impact and implications">
            <a:extLst>
              <a:ext uri="{FF2B5EF4-FFF2-40B4-BE49-F238E27FC236}">
                <a16:creationId xmlns:a16="http://schemas.microsoft.com/office/drawing/2014/main" id="{D6AFA39E-58C0-23BF-CE0B-B55162689858}"/>
              </a:ext>
            </a:extLst>
          </p:cNvPr>
          <p:cNvSpPr txBox="1">
            <a:spLocks/>
          </p:cNvSpPr>
          <p:nvPr/>
        </p:nvSpPr>
        <p:spPr>
          <a:xfrm>
            <a:off x="453574" y="0"/>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CASH FLOW PLANNING</a:t>
            </a:r>
          </a:p>
        </p:txBody>
      </p:sp>
    </p:spTree>
    <p:extLst>
      <p:ext uri="{BB962C8B-B14F-4D97-AF65-F5344CB8AC3E}">
        <p14:creationId xmlns:p14="http://schemas.microsoft.com/office/powerpoint/2010/main" val="314575401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74599-8E97-7D2E-010F-8778E169122E}"/>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443B6BE4-9A75-A57F-A55C-69FCA501352C}"/>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AN OVERVIEW OF multicultural growth  impact and implications">
            <a:extLst>
              <a:ext uri="{FF2B5EF4-FFF2-40B4-BE49-F238E27FC236}">
                <a16:creationId xmlns:a16="http://schemas.microsoft.com/office/drawing/2014/main" id="{EBE9BAE5-B15C-51E7-4D62-2B351C8907CC}"/>
              </a:ext>
            </a:extLst>
          </p:cNvPr>
          <p:cNvSpPr txBox="1">
            <a:spLocks/>
          </p:cNvSpPr>
          <p:nvPr/>
        </p:nvSpPr>
        <p:spPr>
          <a:xfrm>
            <a:off x="453574" y="342272"/>
            <a:ext cx="7298231"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MAXIMIZING INTEREST INCOME FROM CASH AND SHORT-TERM SECURITIES</a:t>
            </a:r>
          </a:p>
        </p:txBody>
      </p:sp>
      <p:sp>
        <p:nvSpPr>
          <p:cNvPr id="6" name="Round Diagonal Corner Rectangle 5">
            <a:extLst>
              <a:ext uri="{FF2B5EF4-FFF2-40B4-BE49-F238E27FC236}">
                <a16:creationId xmlns:a16="http://schemas.microsoft.com/office/drawing/2014/main" id="{D1A673DC-8D1A-B08F-AA0B-FF88F6F833B0}"/>
              </a:ext>
            </a:extLst>
          </p:cNvPr>
          <p:cNvSpPr/>
          <p:nvPr/>
        </p:nvSpPr>
        <p:spPr>
          <a:xfrm>
            <a:off x="329514" y="1828802"/>
            <a:ext cx="8484972" cy="2751439"/>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The final responsibility for controlling your chapter’s “working capital”—cash and short-term securities—typically rests with the treasurer and president. While they are involved in making the day-to-day operating decisions, every chapter should consider having board-approved guidelines for cash management. These guidelines would authorize or prohibit specific types of investments for the chapter’s surplus funds and recommend levels of liquidity and security for various investments. A written cash management policy protects the chapter leaders as well as the chapter’s assets. Security, particularly FDIC-insured bank accounts, should be an important consideration in selecting investments. </a:t>
            </a:r>
          </a:p>
          <a:p>
            <a:pPr algn="l">
              <a:lnSpc>
                <a:spcPts val="1500"/>
              </a:lnSpc>
              <a:spcAft>
                <a:spcPts val="900"/>
              </a:spcAft>
            </a:pPr>
            <a:r>
              <a:rPr lang="en-US" sz="1050" dirty="0">
                <a:solidFill>
                  <a:schemeClr val="bg1"/>
                </a:solidFill>
                <a:latin typeface="Poppins" pitchFamily="2" charset="77"/>
                <a:cs typeface="Poppins" pitchFamily="2" charset="77"/>
              </a:rPr>
              <a:t>There are several relatively low-risk investment alternatives for earning a return on your chapter’s excess cash. For example, a checking account could be tied directly to a money market fund with transfers made on a weekly basis to cover checks as they are written. chapters should also consider using NOW accounts that are available to nonprofit organizations. </a:t>
            </a:r>
          </a:p>
        </p:txBody>
      </p:sp>
      <p:sp>
        <p:nvSpPr>
          <p:cNvPr id="7" name="TextBox 6">
            <a:extLst>
              <a:ext uri="{FF2B5EF4-FFF2-40B4-BE49-F238E27FC236}">
                <a16:creationId xmlns:a16="http://schemas.microsoft.com/office/drawing/2014/main" id="{A860315C-60A8-903C-CA65-CAB02065CDC5}"/>
              </a:ext>
            </a:extLst>
          </p:cNvPr>
          <p:cNvSpPr txBox="1"/>
          <p:nvPr/>
        </p:nvSpPr>
        <p:spPr>
          <a:xfrm>
            <a:off x="5923005" y="4667443"/>
            <a:ext cx="2790246"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900" b="0" i="1" u="none" strike="noStrike" cap="none" spc="0" normalizeH="0" baseline="0" dirty="0">
                <a:ln>
                  <a:noFill/>
                </a:ln>
                <a:solidFill>
                  <a:srgbClr val="000000"/>
                </a:solidFill>
                <a:effectLst/>
                <a:uFillTx/>
                <a:latin typeface="Poppins" pitchFamily="2" charset="77"/>
                <a:cs typeface="Poppins" pitchFamily="2" charset="77"/>
                <a:sym typeface="Helvetica Neue Medium"/>
              </a:rPr>
              <a:t>Maximizing Interest Income, continued &gt;&gt;&gt;</a:t>
            </a:r>
          </a:p>
        </p:txBody>
      </p:sp>
    </p:spTree>
    <p:extLst>
      <p:ext uri="{BB962C8B-B14F-4D97-AF65-F5344CB8AC3E}">
        <p14:creationId xmlns:p14="http://schemas.microsoft.com/office/powerpoint/2010/main" val="177498927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a16="http://schemas.microsoft.com/office/drawing/2014/main" id="{0913D2AA-501B-62BD-ADD5-D062A8DA978B}"/>
              </a:ext>
            </a:extLst>
          </p:cNvPr>
          <p:cNvSpPr/>
          <p:nvPr/>
        </p:nvSpPr>
        <p:spPr>
          <a:xfrm>
            <a:off x="329514" y="1472997"/>
            <a:ext cx="4242486" cy="3164906"/>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27432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This guide is intended for AAF leaders who are primarily responsible for their chapter’s financial management. It is essential reading for all chapter treasurers, chapter presidents and chapter executive directors. Other chapter leaders or members may also find this guide helpful.</a:t>
            </a:r>
          </a:p>
          <a:p>
            <a:pPr algn="l">
              <a:lnSpc>
                <a:spcPts val="1500"/>
              </a:lnSpc>
              <a:spcAft>
                <a:spcPts val="900"/>
              </a:spcAft>
            </a:pPr>
            <a:r>
              <a:rPr lang="en-US" sz="1050" dirty="0">
                <a:solidFill>
                  <a:schemeClr val="bg1"/>
                </a:solidFill>
                <a:latin typeface="Poppins" pitchFamily="2" charset="77"/>
                <a:cs typeface="Poppins" pitchFamily="2" charset="77"/>
              </a:rPr>
              <a:t>The guidelines, ideas and information presented here are compiled from financial management practices of non-profit groups and associations, which we have tailored especially for AAF chapters. We believe this booklet can serve as a sound basis from which to conduct your chapter’s financial affairs.</a:t>
            </a:r>
          </a:p>
          <a:p>
            <a:pPr marL="0" marR="0" indent="0" algn="ctr" defTabSz="825500" rtl="0" fontAlgn="auto" latinLnBrk="0" hangingPunct="0">
              <a:lnSpc>
                <a:spcPts val="1500"/>
              </a:lnSpc>
              <a:spcBef>
                <a:spcPts val="0"/>
              </a:spcBef>
              <a:spcAft>
                <a:spcPts val="0"/>
              </a:spcAft>
              <a:buClrTx/>
              <a:buSzTx/>
              <a:buFontTx/>
              <a:buNone/>
              <a:tabLst/>
            </a:pPr>
            <a:endParaRPr kumimoji="0" lang="en-US" sz="105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pic>
        <p:nvPicPr>
          <p:cNvPr id="3" name="Picture 2" descr="A group of people sitting at a table&#10;&#10;AI-generated content may be incorrect.">
            <a:extLst>
              <a:ext uri="{FF2B5EF4-FFF2-40B4-BE49-F238E27FC236}">
                <a16:creationId xmlns:a16="http://schemas.microsoft.com/office/drawing/2014/main" id="{5822C0FA-623C-5AEA-3F1E-ADC7A6A8C295}"/>
              </a:ext>
            </a:extLst>
          </p:cNvPr>
          <p:cNvPicPr>
            <a:picLocks noChangeAspect="1"/>
          </p:cNvPicPr>
          <p:nvPr/>
        </p:nvPicPr>
        <p:blipFill>
          <a:blip r:embed="rId2" cstate="print">
            <a:extLst>
              <a:ext uri="{28A0092B-C50C-407E-A947-70E740481C1C}">
                <a14:useLocalDpi xmlns:a14="http://schemas.microsoft.com/office/drawing/2010/main" val="0"/>
              </a:ext>
            </a:extLst>
          </a:blip>
          <a:srcRect l="35853" t="9053" r="17770" b="14932"/>
          <a:stretch>
            <a:fillRect/>
          </a:stretch>
        </p:blipFill>
        <p:spPr>
          <a:xfrm>
            <a:off x="4436824" y="0"/>
            <a:ext cx="4707176" cy="5143500"/>
          </a:xfrm>
          <a:prstGeom prst="rect">
            <a:avLst/>
          </a:prstGeom>
        </p:spPr>
      </p:pic>
      <p:sp>
        <p:nvSpPr>
          <p:cNvPr id="8" name="AN OVERVIEW OF multicultural growth  impact and implications">
            <a:extLst>
              <a:ext uri="{FF2B5EF4-FFF2-40B4-BE49-F238E27FC236}">
                <a16:creationId xmlns:a16="http://schemas.microsoft.com/office/drawing/2014/main" id="{5028CAF0-E0E6-6CC4-6D55-ABFB2E5FEF51}"/>
              </a:ext>
            </a:extLst>
          </p:cNvPr>
          <p:cNvSpPr txBox="1">
            <a:spLocks/>
          </p:cNvSpPr>
          <p:nvPr/>
        </p:nvSpPr>
        <p:spPr>
          <a:xfrm>
            <a:off x="420624" y="362465"/>
            <a:ext cx="3585720" cy="111053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FINANCIAL MANAGEMENT</a:t>
            </a:r>
          </a:p>
        </p:txBody>
      </p:sp>
    </p:spTree>
    <p:extLst>
      <p:ext uri="{BB962C8B-B14F-4D97-AF65-F5344CB8AC3E}">
        <p14:creationId xmlns:p14="http://schemas.microsoft.com/office/powerpoint/2010/main" val="267686247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1C9A-38DB-DA37-393A-E7AD99CE4E3D}"/>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112C7696-35D9-159F-2069-DA180FDC15A5}"/>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2" name="AN OVERVIEW OF multicultural growth  impact and implications">
            <a:extLst>
              <a:ext uri="{FF2B5EF4-FFF2-40B4-BE49-F238E27FC236}">
                <a16:creationId xmlns:a16="http://schemas.microsoft.com/office/drawing/2014/main" id="{56C142BB-D344-F641-334D-7C61FC7F4BAB}"/>
              </a:ext>
            </a:extLst>
          </p:cNvPr>
          <p:cNvSpPr txBox="1">
            <a:spLocks/>
          </p:cNvSpPr>
          <p:nvPr/>
        </p:nvSpPr>
        <p:spPr>
          <a:xfrm>
            <a:off x="453574" y="342272"/>
            <a:ext cx="7298231"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MAXIMIZING INTEREST INCOME FROM CASH AND SHORT-TERM SECURITIES</a:t>
            </a:r>
          </a:p>
        </p:txBody>
      </p:sp>
      <p:sp>
        <p:nvSpPr>
          <p:cNvPr id="3" name="Round Diagonal Corner Rectangle 2">
            <a:extLst>
              <a:ext uri="{FF2B5EF4-FFF2-40B4-BE49-F238E27FC236}">
                <a16:creationId xmlns:a16="http://schemas.microsoft.com/office/drawing/2014/main" id="{D3965DD5-1E5B-AE83-9F9F-2C02929F4A7F}"/>
              </a:ext>
            </a:extLst>
          </p:cNvPr>
          <p:cNvSpPr/>
          <p:nvPr/>
        </p:nvSpPr>
        <p:spPr>
          <a:xfrm>
            <a:off x="329514" y="1828803"/>
            <a:ext cx="8484972" cy="1853512"/>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Concentration accounts for payroll or the American Advertising Awards income are zero-balanced accounts that are funded by automatic transfers from another account as checks are presented for payment. Certificates of Deposit are very popular and are available for varying time periods. Treasury bills are also good investments for short-term cash. </a:t>
            </a:r>
          </a:p>
          <a:p>
            <a:pPr algn="l">
              <a:lnSpc>
                <a:spcPts val="1500"/>
              </a:lnSpc>
              <a:spcAft>
                <a:spcPts val="900"/>
              </a:spcAft>
            </a:pPr>
            <a:r>
              <a:rPr lang="en-US" sz="1050" dirty="0">
                <a:solidFill>
                  <a:schemeClr val="bg1"/>
                </a:solidFill>
                <a:latin typeface="Poppins" pitchFamily="2" charset="77"/>
                <a:cs typeface="Poppins" pitchFamily="2" charset="77"/>
              </a:rPr>
              <a:t>Financial reports should distinguish between cash that is immediately available to meet the chapter’s bills versus cash invested in securities, which is not immediately available. Financial reports should also disclose which funds are earning interest and the interest rate.</a:t>
            </a:r>
          </a:p>
        </p:txBody>
      </p:sp>
      <p:sp>
        <p:nvSpPr>
          <p:cNvPr id="5" name="Round Diagonal Corner Rectangle 4">
            <a:extLst>
              <a:ext uri="{FF2B5EF4-FFF2-40B4-BE49-F238E27FC236}">
                <a16:creationId xmlns:a16="http://schemas.microsoft.com/office/drawing/2014/main" id="{E0D01A0B-4F6D-267B-91C0-0A7E0CEADCAD}"/>
              </a:ext>
            </a:extLst>
          </p:cNvPr>
          <p:cNvSpPr/>
          <p:nvPr/>
        </p:nvSpPr>
        <p:spPr>
          <a:xfrm>
            <a:off x="6318422" y="3384035"/>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Tree>
    <p:extLst>
      <p:ext uri="{BB962C8B-B14F-4D97-AF65-F5344CB8AC3E}">
        <p14:creationId xmlns:p14="http://schemas.microsoft.com/office/powerpoint/2010/main" val="290960856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0326C-8843-0EC0-4AF1-84900FE25FD4}"/>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0423C10E-47E5-BF00-387E-A0E1C19872C7}"/>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8" name="Round Diagonal Corner Rectangle 7">
            <a:extLst>
              <a:ext uri="{FF2B5EF4-FFF2-40B4-BE49-F238E27FC236}">
                <a16:creationId xmlns:a16="http://schemas.microsoft.com/office/drawing/2014/main" id="{EE64AA99-C348-CE1F-6CDD-64D21873D0E3}"/>
              </a:ext>
            </a:extLst>
          </p:cNvPr>
          <p:cNvSpPr/>
          <p:nvPr/>
        </p:nvSpPr>
        <p:spPr>
          <a:xfrm>
            <a:off x="329514" y="1644994"/>
            <a:ext cx="8484972" cy="1853512"/>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The main question here is how to stimulate the timely collection of chapter dues and other receivables through an appropriate policy. Make no mistake about it, if the chapter policy on collections is weak or nonexistent, more damage will be done than just an increasingly large number of slow-pay or no-pay members. Your members’ awareness of a lax policy on collections not only can hurt cash flow but also can have a negative public relations effect. When they hear that members don’t have to pay their dues on time because the chapter will eventually forget about collecting past-due amounts, the chapter loses credibility with its members. Dues adjustments when necessary, become much more difficult, and other vital pricing decisions are difficult to implement.</a:t>
            </a:r>
          </a:p>
        </p:txBody>
      </p:sp>
      <p:sp>
        <p:nvSpPr>
          <p:cNvPr id="10" name="TextBox 9">
            <a:extLst>
              <a:ext uri="{FF2B5EF4-FFF2-40B4-BE49-F238E27FC236}">
                <a16:creationId xmlns:a16="http://schemas.microsoft.com/office/drawing/2014/main" id="{E8403E82-9A7D-79AA-2B0A-4EFBB0888CC6}"/>
              </a:ext>
            </a:extLst>
          </p:cNvPr>
          <p:cNvSpPr txBox="1"/>
          <p:nvPr/>
        </p:nvSpPr>
        <p:spPr>
          <a:xfrm>
            <a:off x="5923005" y="4667443"/>
            <a:ext cx="2790246"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900" b="0" i="1" u="none" strike="noStrike" cap="none" spc="0" normalizeH="0" baseline="0" dirty="0">
                <a:ln>
                  <a:noFill/>
                </a:ln>
                <a:solidFill>
                  <a:srgbClr val="000000"/>
                </a:solidFill>
                <a:effectLst/>
                <a:uFillTx/>
                <a:latin typeface="Poppins" pitchFamily="2" charset="77"/>
                <a:cs typeface="Poppins" pitchFamily="2" charset="77"/>
                <a:sym typeface="Helvetica Neue Medium"/>
              </a:rPr>
              <a:t>Accounts Receivable Collection, continued &gt;&gt;&gt;</a:t>
            </a:r>
          </a:p>
        </p:txBody>
      </p:sp>
      <p:sp>
        <p:nvSpPr>
          <p:cNvPr id="11" name="AN OVERVIEW OF multicultural growth  impact and implications">
            <a:extLst>
              <a:ext uri="{FF2B5EF4-FFF2-40B4-BE49-F238E27FC236}">
                <a16:creationId xmlns:a16="http://schemas.microsoft.com/office/drawing/2014/main" id="{355A601B-8B16-1C82-2FC1-44CED244D43F}"/>
              </a:ext>
            </a:extLst>
          </p:cNvPr>
          <p:cNvSpPr txBox="1">
            <a:spLocks/>
          </p:cNvSpPr>
          <p:nvPr/>
        </p:nvSpPr>
        <p:spPr>
          <a:xfrm>
            <a:off x="453574" y="381335"/>
            <a:ext cx="848497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100" b="1" spc="300" dirty="0">
                <a:solidFill>
                  <a:schemeClr val="tx1"/>
                </a:solidFill>
                <a:latin typeface="Poppins"/>
                <a:ea typeface="Arial"/>
                <a:cs typeface="Poppins"/>
                <a:sym typeface="Arial"/>
              </a:rPr>
              <a:t>ACCOUNTS RECEIVABLE COLLECTION POLICY &amp; PROCEDURES</a:t>
            </a:r>
          </a:p>
        </p:txBody>
      </p:sp>
    </p:spTree>
    <p:extLst>
      <p:ext uri="{BB962C8B-B14F-4D97-AF65-F5344CB8AC3E}">
        <p14:creationId xmlns:p14="http://schemas.microsoft.com/office/powerpoint/2010/main" val="2085451134"/>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5F1F9-82E8-69C4-CADA-E0E1B8D305B0}"/>
            </a:ext>
          </a:extLst>
        </p:cNvPr>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39630898-B990-1FB7-5499-2FD723E9435B}"/>
              </a:ext>
            </a:extLst>
          </p:cNvPr>
          <p:cNvSpPr/>
          <p:nvPr/>
        </p:nvSpPr>
        <p:spPr>
          <a:xfrm>
            <a:off x="329514" y="1606378"/>
            <a:ext cx="8484972" cy="3039763"/>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1097280" rIns="274320" bIns="731520" numCol="2" spcCol="38100" rtlCol="0" anchor="ctr">
            <a:noAutofit/>
          </a:bodyPr>
          <a:lstStyle/>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Require payment in advance.</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Accept credit cards.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Create the electronic invoice and enable automated recurring reminders until the account is settled.</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Furnish preaddressed or postage-paid business reply envelopes with invoices.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Provide tangible incentive for early payment (e.g., gift, drawing, etc.).</a:t>
            </a:r>
          </a:p>
          <a:p>
            <a:pPr marL="228600" indent="-114300" algn="l">
              <a:lnSpc>
                <a:spcPts val="1300"/>
              </a:lnSpc>
              <a:spcAft>
                <a:spcPts val="500"/>
              </a:spcAft>
              <a:buFont typeface="Arial" panose="020B0604020202020204" pitchFamily="34" charset="0"/>
              <a:buChar char="•"/>
            </a:pPr>
            <a:endParaRPr lang="en-US" sz="1050" dirty="0">
              <a:solidFill>
                <a:schemeClr val="bg1"/>
              </a:solidFill>
              <a:latin typeface="Poppins" pitchFamily="2" charset="77"/>
              <a:cs typeface="Poppins" pitchFamily="2" charset="77"/>
            </a:endParaRP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Give advance notice of renewal with payment/invoice option.</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Provide a guaranteed listing in an industry or professional directory.</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Send list of unpaid members to the board of directors for their personal follow-up with the members.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Consider member discount for American Advertising Awards entries</a:t>
            </a:r>
          </a:p>
        </p:txBody>
      </p:sp>
      <p:sp>
        <p:nvSpPr>
          <p:cNvPr id="9" name="Text Placeholder 4">
            <a:extLst>
              <a:ext uri="{FF2B5EF4-FFF2-40B4-BE49-F238E27FC236}">
                <a16:creationId xmlns:a16="http://schemas.microsoft.com/office/drawing/2014/main" id="{A23CB73F-F2B6-6D82-1FB4-10E3FB330196}"/>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9D7EE989-9CE8-3078-334B-AFDD7E2A8B09}"/>
              </a:ext>
            </a:extLst>
          </p:cNvPr>
          <p:cNvSpPr txBox="1">
            <a:spLocks/>
          </p:cNvSpPr>
          <p:nvPr/>
        </p:nvSpPr>
        <p:spPr>
          <a:xfrm>
            <a:off x="453574" y="381335"/>
            <a:ext cx="848497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100" b="1" spc="300" dirty="0">
                <a:solidFill>
                  <a:schemeClr val="tx1"/>
                </a:solidFill>
                <a:latin typeface="Poppins"/>
                <a:ea typeface="Arial"/>
                <a:cs typeface="Poppins"/>
                <a:sym typeface="Arial"/>
              </a:rPr>
              <a:t>ACCOUNTS RECEIVABLE COLLECTION POLICY &amp; PROCEDURES</a:t>
            </a:r>
          </a:p>
        </p:txBody>
      </p:sp>
      <p:sp>
        <p:nvSpPr>
          <p:cNvPr id="3" name="TextBox 2">
            <a:extLst>
              <a:ext uri="{FF2B5EF4-FFF2-40B4-BE49-F238E27FC236}">
                <a16:creationId xmlns:a16="http://schemas.microsoft.com/office/drawing/2014/main" id="{BD6A8611-DC2F-8510-5756-EDA365C2D740}"/>
              </a:ext>
            </a:extLst>
          </p:cNvPr>
          <p:cNvSpPr txBox="1"/>
          <p:nvPr/>
        </p:nvSpPr>
        <p:spPr>
          <a:xfrm>
            <a:off x="625585" y="1906548"/>
            <a:ext cx="663969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ts val="1500"/>
              </a:lnSpc>
              <a:spcAft>
                <a:spcPts val="900"/>
              </a:spcAft>
            </a:pPr>
            <a:r>
              <a:rPr lang="en-US" sz="1050" b="1" dirty="0">
                <a:solidFill>
                  <a:schemeClr val="bg1"/>
                </a:solidFill>
                <a:latin typeface="Poppins" pitchFamily="2" charset="77"/>
                <a:cs typeface="Poppins" pitchFamily="2" charset="77"/>
              </a:rPr>
              <a:t>The following methods are used by many organizations to stimulate cash receipts:</a:t>
            </a:r>
          </a:p>
        </p:txBody>
      </p:sp>
    </p:spTree>
    <p:extLst>
      <p:ext uri="{BB962C8B-B14F-4D97-AF65-F5344CB8AC3E}">
        <p14:creationId xmlns:p14="http://schemas.microsoft.com/office/powerpoint/2010/main" val="269537314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7747E-8490-8449-5B69-99C1ADE82CD7}"/>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65F360AC-565E-5D91-CA3F-F551C65C0814}"/>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DF123E45-405E-842C-A91F-1BF7A0EB4CEB}"/>
              </a:ext>
            </a:extLst>
          </p:cNvPr>
          <p:cNvSpPr/>
          <p:nvPr/>
        </p:nvSpPr>
        <p:spPr>
          <a:xfrm>
            <a:off x="6318422" y="3946078"/>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7" name="Round Diagonal Corner Rectangle 6">
            <a:extLst>
              <a:ext uri="{FF2B5EF4-FFF2-40B4-BE49-F238E27FC236}">
                <a16:creationId xmlns:a16="http://schemas.microsoft.com/office/drawing/2014/main" id="{A332F745-8F99-557D-36CE-60FBB82B3403}"/>
              </a:ext>
            </a:extLst>
          </p:cNvPr>
          <p:cNvSpPr/>
          <p:nvPr/>
        </p:nvSpPr>
        <p:spPr>
          <a:xfrm>
            <a:off x="329514" y="1548714"/>
            <a:ext cx="8484972" cy="3039762"/>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The two main questions concerning accounts payable are:</a:t>
            </a:r>
          </a:p>
          <a:p>
            <a:pPr marL="228600" indent="-114300" algn="l">
              <a:lnSpc>
                <a:spcPts val="1300"/>
              </a:lnSpc>
              <a:spcAft>
                <a:spcPts val="500"/>
              </a:spcAft>
              <a:buFont typeface="+mj-lt"/>
              <a:buAutoNum type="arabicPeriod"/>
            </a:pPr>
            <a:r>
              <a:rPr lang="en-US" sz="1050" dirty="0">
                <a:solidFill>
                  <a:schemeClr val="bg1"/>
                </a:solidFill>
                <a:latin typeface="Poppins" pitchFamily="2" charset="77"/>
                <a:cs typeface="Poppins" pitchFamily="2" charset="77"/>
              </a:rPr>
              <a:t>How to minimize the impact of cash disbursements on interest bearing accounts and </a:t>
            </a:r>
          </a:p>
          <a:p>
            <a:pPr marL="228600" indent="-114300" algn="l">
              <a:lnSpc>
                <a:spcPts val="1300"/>
              </a:lnSpc>
              <a:spcAft>
                <a:spcPts val="500"/>
              </a:spcAft>
              <a:buFont typeface="+mj-lt"/>
              <a:buAutoNum type="arabicPeriod"/>
            </a:pPr>
            <a:r>
              <a:rPr lang="en-US" sz="1050" dirty="0">
                <a:solidFill>
                  <a:schemeClr val="bg1"/>
                </a:solidFill>
                <a:latin typeface="Poppins" pitchFamily="2" charset="77"/>
                <a:cs typeface="Poppins" pitchFamily="2" charset="77"/>
              </a:rPr>
              <a:t>What type of payment schedule should your chapter set up? </a:t>
            </a:r>
          </a:p>
          <a:p>
            <a:pPr algn="l">
              <a:lnSpc>
                <a:spcPts val="1500"/>
              </a:lnSpc>
              <a:spcAft>
                <a:spcPts val="900"/>
              </a:spcAft>
            </a:pPr>
            <a:r>
              <a:rPr lang="en-US" sz="1050" b="1" dirty="0">
                <a:solidFill>
                  <a:schemeClr val="bg1"/>
                </a:solidFill>
                <a:latin typeface="Poppins" pitchFamily="2" charset="77"/>
                <a:cs typeface="Poppins" pitchFamily="2" charset="77"/>
              </a:rPr>
              <a:t>Some suggestions for minimizing the impact of cash disbursements and maximizing interest income:</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Utilize interest-bearing accounts.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Maintain a zero balance in the checking account, transferring funds only to cover checks as they are written.</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Utilize zero balance account in connection with an interest-bearing account so that the bank will automatically transfer funds when checks clear.</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Negotiate with your bank to waive service charges and minimum balance requirements.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Comparison shop among banks and savings and loans for the lowest service charges and highest interest rates.</a:t>
            </a:r>
          </a:p>
        </p:txBody>
      </p:sp>
      <p:sp>
        <p:nvSpPr>
          <p:cNvPr id="8" name="AN OVERVIEW OF multicultural growth  impact and implications">
            <a:extLst>
              <a:ext uri="{FF2B5EF4-FFF2-40B4-BE49-F238E27FC236}">
                <a16:creationId xmlns:a16="http://schemas.microsoft.com/office/drawing/2014/main" id="{4314E8DE-5341-D2A8-2517-2D2381D1AB24}"/>
              </a:ext>
            </a:extLst>
          </p:cNvPr>
          <p:cNvSpPr txBox="1">
            <a:spLocks/>
          </p:cNvSpPr>
          <p:nvPr/>
        </p:nvSpPr>
        <p:spPr>
          <a:xfrm>
            <a:off x="420623" y="362465"/>
            <a:ext cx="7026381" cy="111053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ACCOUNTS PAYABLE </a:t>
            </a:r>
            <a:br>
              <a:rPr lang="en-US" sz="3200" b="1" spc="300" dirty="0">
                <a:solidFill>
                  <a:schemeClr val="tx1"/>
                </a:solidFill>
                <a:latin typeface="Poppins"/>
                <a:ea typeface="Arial"/>
                <a:cs typeface="Poppins"/>
                <a:sym typeface="Arial"/>
              </a:rPr>
            </a:br>
            <a:r>
              <a:rPr lang="en-US" sz="3200" b="1" spc="300" dirty="0">
                <a:solidFill>
                  <a:schemeClr val="tx1"/>
                </a:solidFill>
                <a:latin typeface="Poppins"/>
                <a:ea typeface="Arial"/>
                <a:cs typeface="Poppins"/>
                <a:sym typeface="Arial"/>
              </a:rPr>
              <a:t>POLICY &amp; PROCEDURES</a:t>
            </a:r>
          </a:p>
        </p:txBody>
      </p:sp>
      <p:sp>
        <p:nvSpPr>
          <p:cNvPr id="10" name="TextBox 9">
            <a:extLst>
              <a:ext uri="{FF2B5EF4-FFF2-40B4-BE49-F238E27FC236}">
                <a16:creationId xmlns:a16="http://schemas.microsoft.com/office/drawing/2014/main" id="{504D640A-CB10-FB94-01A3-EC580D5A3904}"/>
              </a:ext>
            </a:extLst>
          </p:cNvPr>
          <p:cNvSpPr txBox="1"/>
          <p:nvPr/>
        </p:nvSpPr>
        <p:spPr>
          <a:xfrm>
            <a:off x="5305168" y="4667443"/>
            <a:ext cx="3408083"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900" b="0" i="1" u="none" strike="noStrike" cap="none" spc="0" normalizeH="0" baseline="0" dirty="0">
                <a:ln>
                  <a:noFill/>
                </a:ln>
                <a:solidFill>
                  <a:srgbClr val="000000"/>
                </a:solidFill>
                <a:effectLst/>
                <a:uFillTx/>
                <a:latin typeface="Poppins" pitchFamily="2" charset="77"/>
                <a:cs typeface="Poppins" pitchFamily="2" charset="77"/>
                <a:sym typeface="Helvetica Neue Medium"/>
              </a:rPr>
              <a:t>Accounts Payable Policy &amp; Procedures, continued &gt;&gt;&gt;</a:t>
            </a:r>
          </a:p>
        </p:txBody>
      </p:sp>
    </p:spTree>
    <p:extLst>
      <p:ext uri="{BB962C8B-B14F-4D97-AF65-F5344CB8AC3E}">
        <p14:creationId xmlns:p14="http://schemas.microsoft.com/office/powerpoint/2010/main" val="249142072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1695-D4FA-5D1B-8E80-003673611C14}"/>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81941768-76D6-2440-8A38-8E2BDB397041}"/>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7" name="Round Diagonal Corner Rectangle 6">
            <a:extLst>
              <a:ext uri="{FF2B5EF4-FFF2-40B4-BE49-F238E27FC236}">
                <a16:creationId xmlns:a16="http://schemas.microsoft.com/office/drawing/2014/main" id="{D167C234-7701-F1E4-B244-AB3E1DF334F4}"/>
              </a:ext>
            </a:extLst>
          </p:cNvPr>
          <p:cNvSpPr/>
          <p:nvPr/>
        </p:nvSpPr>
        <p:spPr>
          <a:xfrm>
            <a:off x="329514" y="1548714"/>
            <a:ext cx="8484972" cy="1276864"/>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We recommend your chapter establish a consistent payment schedule. Processing electronic transfers or payments daily or ad hoc is inefficient. We suggest a policy of batching payments weekly or semi-monthly. If your general ledger is maintained on a cash basis, ensure all month-end obligations are initiated by the final business day to maintain the accuracy of your monthly financial statements.</a:t>
            </a:r>
          </a:p>
        </p:txBody>
      </p:sp>
      <p:sp>
        <p:nvSpPr>
          <p:cNvPr id="8" name="AN OVERVIEW OF multicultural growth  impact and implications">
            <a:extLst>
              <a:ext uri="{FF2B5EF4-FFF2-40B4-BE49-F238E27FC236}">
                <a16:creationId xmlns:a16="http://schemas.microsoft.com/office/drawing/2014/main" id="{F3960474-A11F-E5FE-BA60-B9CB0D347972}"/>
              </a:ext>
            </a:extLst>
          </p:cNvPr>
          <p:cNvSpPr txBox="1">
            <a:spLocks/>
          </p:cNvSpPr>
          <p:nvPr/>
        </p:nvSpPr>
        <p:spPr>
          <a:xfrm>
            <a:off x="420623" y="362465"/>
            <a:ext cx="7026381" cy="111053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ACCOUNTS PAYABLE </a:t>
            </a:r>
            <a:br>
              <a:rPr lang="en-US" sz="3200" b="1" spc="300" dirty="0">
                <a:solidFill>
                  <a:schemeClr val="tx1"/>
                </a:solidFill>
                <a:latin typeface="Poppins"/>
                <a:ea typeface="Arial"/>
                <a:cs typeface="Poppins"/>
                <a:sym typeface="Arial"/>
              </a:rPr>
            </a:br>
            <a:r>
              <a:rPr lang="en-US" sz="3200" b="1" spc="300" dirty="0">
                <a:solidFill>
                  <a:schemeClr val="tx1"/>
                </a:solidFill>
                <a:latin typeface="Poppins"/>
                <a:ea typeface="Arial"/>
                <a:cs typeface="Poppins"/>
                <a:sym typeface="Arial"/>
              </a:rPr>
              <a:t>POLICY &amp; PROCEDURES</a:t>
            </a:r>
          </a:p>
        </p:txBody>
      </p:sp>
      <p:sp>
        <p:nvSpPr>
          <p:cNvPr id="4" name="Round Diagonal Corner Rectangle 3">
            <a:extLst>
              <a:ext uri="{FF2B5EF4-FFF2-40B4-BE49-F238E27FC236}">
                <a16:creationId xmlns:a16="http://schemas.microsoft.com/office/drawing/2014/main" id="{627C7497-ABE6-625D-7870-55302DC00E72}"/>
              </a:ext>
            </a:extLst>
          </p:cNvPr>
          <p:cNvSpPr/>
          <p:nvPr/>
        </p:nvSpPr>
        <p:spPr>
          <a:xfrm>
            <a:off x="6318422" y="2539200"/>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Tree>
    <p:extLst>
      <p:ext uri="{BB962C8B-B14F-4D97-AF65-F5344CB8AC3E}">
        <p14:creationId xmlns:p14="http://schemas.microsoft.com/office/powerpoint/2010/main" val="341755882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EB316-B509-DD77-A881-F44101B5EF3D}"/>
            </a:ext>
          </a:extLst>
        </p:cNvPr>
        <p:cNvGrpSpPr/>
        <p:nvPr/>
      </p:nvGrpSpPr>
      <p:grpSpPr>
        <a:xfrm>
          <a:off x="0" y="0"/>
          <a:ext cx="0" cy="0"/>
          <a:chOff x="0" y="0"/>
          <a:chExt cx="0" cy="0"/>
        </a:xfrm>
      </p:grpSpPr>
      <p:sp>
        <p:nvSpPr>
          <p:cNvPr id="8" name="Round Diagonal Corner Rectangle 7">
            <a:extLst>
              <a:ext uri="{FF2B5EF4-FFF2-40B4-BE49-F238E27FC236}">
                <a16:creationId xmlns:a16="http://schemas.microsoft.com/office/drawing/2014/main" id="{FED83A32-2243-80C8-A005-795C10712D08}"/>
              </a:ext>
            </a:extLst>
          </p:cNvPr>
          <p:cNvSpPr/>
          <p:nvPr/>
        </p:nvSpPr>
        <p:spPr>
          <a:xfrm>
            <a:off x="329514" y="1079292"/>
            <a:ext cx="8484972" cy="2668297"/>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Bank reconciliation should be performed every month as soon as the bank statement arrives. </a:t>
            </a:r>
          </a:p>
          <a:p>
            <a:pPr algn="l">
              <a:lnSpc>
                <a:spcPts val="1500"/>
              </a:lnSpc>
              <a:spcAft>
                <a:spcPts val="900"/>
              </a:spcAft>
            </a:pPr>
            <a:r>
              <a:rPr lang="en-US" sz="1050" dirty="0">
                <a:solidFill>
                  <a:schemeClr val="bg1"/>
                </a:solidFill>
                <a:latin typeface="Poppins" pitchFamily="2" charset="77"/>
                <a:cs typeface="Poppins" pitchFamily="2" charset="77"/>
              </a:rPr>
              <a:t>Ideally, a person who is not a check signer and who does not have access to the check stock or financial records should receive the bank statement unopened. </a:t>
            </a:r>
          </a:p>
          <a:p>
            <a:pPr algn="l">
              <a:lnSpc>
                <a:spcPts val="1500"/>
              </a:lnSpc>
              <a:spcAft>
                <a:spcPts val="900"/>
              </a:spcAft>
            </a:pPr>
            <a:r>
              <a:rPr lang="en-US" sz="1050" dirty="0">
                <a:solidFill>
                  <a:schemeClr val="bg1"/>
                </a:solidFill>
                <a:latin typeface="Poppins" pitchFamily="2" charset="77"/>
                <a:cs typeface="Poppins" pitchFamily="2" charset="77"/>
              </a:rPr>
              <a:t>Having an independent person perform the reconciliation is good internal control against embezzlement. </a:t>
            </a:r>
            <a:br>
              <a:rPr lang="en-US" sz="1050" dirty="0">
                <a:solidFill>
                  <a:schemeClr val="bg1"/>
                </a:solidFill>
                <a:latin typeface="Poppins" pitchFamily="2" charset="77"/>
                <a:cs typeface="Poppins" pitchFamily="2" charset="77"/>
              </a:rPr>
            </a:br>
            <a:r>
              <a:rPr lang="en-US" sz="1050" dirty="0">
                <a:solidFill>
                  <a:schemeClr val="bg1"/>
                </a:solidFill>
                <a:latin typeface="Poppins" pitchFamily="2" charset="77"/>
                <a:cs typeface="Poppins" pitchFamily="2" charset="77"/>
              </a:rPr>
              <a:t>The check book, general ledger and bank statement should all be reconciled. </a:t>
            </a:r>
          </a:p>
          <a:p>
            <a:pPr algn="l">
              <a:lnSpc>
                <a:spcPts val="1500"/>
              </a:lnSpc>
              <a:spcAft>
                <a:spcPts val="900"/>
              </a:spcAft>
            </a:pPr>
            <a:r>
              <a:rPr lang="en-US" sz="1050" dirty="0">
                <a:solidFill>
                  <a:schemeClr val="bg1"/>
                </a:solidFill>
                <a:latin typeface="Poppins" pitchFamily="2" charset="77"/>
                <a:cs typeface="Poppins" pitchFamily="2" charset="77"/>
              </a:rPr>
              <a:t>It is best to prepare financial reports after the bank statements are reconciled, but do not delay financial reporting just for this. A suggested form for bank reconciliations is in Appendix A-4. </a:t>
            </a:r>
          </a:p>
          <a:p>
            <a:pPr algn="l">
              <a:lnSpc>
                <a:spcPts val="1500"/>
              </a:lnSpc>
              <a:spcAft>
                <a:spcPts val="900"/>
              </a:spcAft>
            </a:pPr>
            <a:r>
              <a:rPr lang="en-US" sz="1050" dirty="0">
                <a:solidFill>
                  <a:schemeClr val="bg1"/>
                </a:solidFill>
                <a:latin typeface="Poppins" pitchFamily="2" charset="77"/>
                <a:cs typeface="Poppins" pitchFamily="2" charset="77"/>
              </a:rPr>
              <a:t>Credit card statements should be reconciled and contain all receipts for items purchased. </a:t>
            </a:r>
          </a:p>
        </p:txBody>
      </p:sp>
      <p:sp>
        <p:nvSpPr>
          <p:cNvPr id="9" name="Text Placeholder 4">
            <a:extLst>
              <a:ext uri="{FF2B5EF4-FFF2-40B4-BE49-F238E27FC236}">
                <a16:creationId xmlns:a16="http://schemas.microsoft.com/office/drawing/2014/main" id="{AFDD879D-620D-2549-7CDB-3B2C05E20126}"/>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F6D28852-24F6-1F0B-928F-DAB023E05284}"/>
              </a:ext>
            </a:extLst>
          </p:cNvPr>
          <p:cNvSpPr/>
          <p:nvPr/>
        </p:nvSpPr>
        <p:spPr>
          <a:xfrm>
            <a:off x="6318422" y="3488191"/>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6" name="AN OVERVIEW OF multicultural growth  impact and implications">
            <a:extLst>
              <a:ext uri="{FF2B5EF4-FFF2-40B4-BE49-F238E27FC236}">
                <a16:creationId xmlns:a16="http://schemas.microsoft.com/office/drawing/2014/main" id="{6735F54B-1F73-2AAB-F7B9-E8E8FF162127}"/>
              </a:ext>
            </a:extLst>
          </p:cNvPr>
          <p:cNvSpPr txBox="1">
            <a:spLocks/>
          </p:cNvSpPr>
          <p:nvPr/>
        </p:nvSpPr>
        <p:spPr>
          <a:xfrm>
            <a:off x="453574" y="0"/>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BANK RECONCILIATIONS</a:t>
            </a:r>
          </a:p>
        </p:txBody>
      </p:sp>
    </p:spTree>
    <p:extLst>
      <p:ext uri="{BB962C8B-B14F-4D97-AF65-F5344CB8AC3E}">
        <p14:creationId xmlns:p14="http://schemas.microsoft.com/office/powerpoint/2010/main" val="305596993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FEC4-B177-A0DC-BE4C-1950D424BD16}"/>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A9C515A0-5B91-1B0B-995C-53D93A151159}"/>
              </a:ext>
            </a:extLst>
          </p:cNvPr>
          <p:cNvPicPr>
            <a:picLocks noChangeAspect="1"/>
          </p:cNvPicPr>
          <p:nvPr/>
        </p:nvPicPr>
        <p:blipFill>
          <a:blip r:embed="rId3">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E01AC999-E84D-AFD9-2E24-DAA8E16FFE4F}"/>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4872684B-1DF7-0372-D894-32B824DEF421}"/>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4800"/>
              </a:lnSpc>
              <a:spcBef>
                <a:spcPts val="0"/>
              </a:spcBef>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INCORPORATION AND IRS FORMS</a:t>
            </a:r>
          </a:p>
        </p:txBody>
      </p:sp>
    </p:spTree>
    <p:extLst>
      <p:ext uri="{BB962C8B-B14F-4D97-AF65-F5344CB8AC3E}">
        <p14:creationId xmlns:p14="http://schemas.microsoft.com/office/powerpoint/2010/main" val="422097430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5F71-9E0E-02EA-39E3-31F6D1F89B7C}"/>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8CFAC8D3-D83F-4473-57FD-8935F11408DA}"/>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1DE13123-A48E-5341-80C3-98A2A3C28ABF}"/>
              </a:ext>
            </a:extLst>
          </p:cNvPr>
          <p:cNvSpPr/>
          <p:nvPr/>
        </p:nvSpPr>
        <p:spPr>
          <a:xfrm>
            <a:off x="6318422" y="3946078"/>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7" name="AN OVERVIEW OF multicultural growth  impact and implications">
            <a:extLst>
              <a:ext uri="{FF2B5EF4-FFF2-40B4-BE49-F238E27FC236}">
                <a16:creationId xmlns:a16="http://schemas.microsoft.com/office/drawing/2014/main" id="{7739D4D7-CA34-98AA-BAA0-A547C14BE356}"/>
              </a:ext>
            </a:extLst>
          </p:cNvPr>
          <p:cNvSpPr txBox="1">
            <a:spLocks/>
          </p:cNvSpPr>
          <p:nvPr/>
        </p:nvSpPr>
        <p:spPr>
          <a:xfrm>
            <a:off x="453574" y="0"/>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INCORPORATION</a:t>
            </a:r>
          </a:p>
        </p:txBody>
      </p:sp>
      <p:sp>
        <p:nvSpPr>
          <p:cNvPr id="8" name="Round Diagonal Corner Rectangle 7">
            <a:extLst>
              <a:ext uri="{FF2B5EF4-FFF2-40B4-BE49-F238E27FC236}">
                <a16:creationId xmlns:a16="http://schemas.microsoft.com/office/drawing/2014/main" id="{8F78E8CD-E237-925E-57DB-8110318052AE}"/>
              </a:ext>
            </a:extLst>
          </p:cNvPr>
          <p:cNvSpPr/>
          <p:nvPr/>
        </p:nvSpPr>
        <p:spPr>
          <a:xfrm>
            <a:off x="329514" y="1079292"/>
            <a:ext cx="8484972" cy="3575086"/>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Incorporation is highly recommended for all AAF chapters because the benefits of limited liability far outweigh the initial legal costs and reporting requirements. Without incorporation, officers and members can be held personally liable for the group's acts and debts. Once incorporated, the chapter is recognized as a legal person, and the corporation alone is generally liable for its actions.</a:t>
            </a:r>
          </a:p>
          <a:p>
            <a:pPr algn="l">
              <a:lnSpc>
                <a:spcPts val="1500"/>
              </a:lnSpc>
              <a:spcAft>
                <a:spcPts val="900"/>
              </a:spcAft>
            </a:pPr>
            <a:r>
              <a:rPr lang="en-US" sz="1050" b="1" dirty="0">
                <a:solidFill>
                  <a:schemeClr val="bg1"/>
                </a:solidFill>
                <a:latin typeface="Poppins" pitchFamily="2" charset="77"/>
                <a:cs typeface="Poppins" pitchFamily="2" charset="77"/>
              </a:rPr>
              <a:t>Additional advantages of incorporation include:</a:t>
            </a:r>
          </a:p>
          <a:p>
            <a:pPr marL="171450" indent="-171450" algn="l">
              <a:lnSpc>
                <a:spcPts val="1300"/>
              </a:lnSpc>
              <a:spcAft>
                <a:spcPts val="500"/>
              </a:spcAft>
              <a:buFont typeface="Arial" panose="020B0604020202020204" pitchFamily="34" charset="0"/>
              <a:buChar char="•"/>
            </a:pPr>
            <a:r>
              <a:rPr lang="en-US" sz="1050" b="1" dirty="0">
                <a:solidFill>
                  <a:schemeClr val="bg1"/>
                </a:solidFill>
                <a:latin typeface="Poppins" pitchFamily="2" charset="77"/>
                <a:cs typeface="Poppins" pitchFamily="2" charset="77"/>
              </a:rPr>
              <a:t>Continuous Life: </a:t>
            </a:r>
            <a:r>
              <a:rPr lang="en-US" sz="1050" dirty="0">
                <a:solidFill>
                  <a:schemeClr val="bg1"/>
                </a:solidFill>
                <a:latin typeface="Poppins" pitchFamily="2" charset="77"/>
                <a:cs typeface="Poppins" pitchFamily="2" charset="77"/>
              </a:rPr>
              <a:t>The chapter remains viable even as officers and members change.</a:t>
            </a:r>
          </a:p>
          <a:p>
            <a:pPr marL="171450" indent="-171450" algn="l">
              <a:lnSpc>
                <a:spcPts val="1300"/>
              </a:lnSpc>
              <a:spcAft>
                <a:spcPts val="500"/>
              </a:spcAft>
              <a:buFont typeface="Arial" panose="020B0604020202020204" pitchFamily="34" charset="0"/>
              <a:buChar char="•"/>
            </a:pPr>
            <a:r>
              <a:rPr lang="en-US" sz="1050" b="1" dirty="0">
                <a:solidFill>
                  <a:schemeClr val="bg1"/>
                </a:solidFill>
                <a:latin typeface="Poppins" pitchFamily="2" charset="77"/>
                <a:cs typeface="Poppins" pitchFamily="2" charset="77"/>
              </a:rPr>
              <a:t>Simplified Management: </a:t>
            </a:r>
            <a:r>
              <a:rPr lang="en-US" sz="1050" dirty="0">
                <a:solidFill>
                  <a:schemeClr val="bg1"/>
                </a:solidFill>
                <a:latin typeface="Poppins" pitchFamily="2" charset="77"/>
                <a:cs typeface="Poppins" pitchFamily="2" charset="77"/>
              </a:rPr>
              <a:t>Chapters can establish a board of directors with staggered terms to ensure organizational continuity.</a:t>
            </a:r>
          </a:p>
          <a:p>
            <a:pPr marL="171450" indent="-171450" algn="l">
              <a:lnSpc>
                <a:spcPts val="1300"/>
              </a:lnSpc>
              <a:spcAft>
                <a:spcPts val="500"/>
              </a:spcAft>
              <a:buFont typeface="Arial" panose="020B0604020202020204" pitchFamily="34" charset="0"/>
              <a:buChar char="•"/>
            </a:pPr>
            <a:r>
              <a:rPr lang="en-US" sz="1050" b="1" dirty="0">
                <a:solidFill>
                  <a:schemeClr val="bg1"/>
                </a:solidFill>
                <a:latin typeface="Poppins" pitchFamily="2" charset="77"/>
                <a:cs typeface="Poppins" pitchFamily="2" charset="77"/>
              </a:rPr>
              <a:t>Business Operations: </a:t>
            </a:r>
            <a:r>
              <a:rPr lang="en-US" sz="1050" dirty="0">
                <a:solidFill>
                  <a:schemeClr val="bg1"/>
                </a:solidFill>
                <a:latin typeface="Poppins" pitchFamily="2" charset="77"/>
                <a:cs typeface="Poppins" pitchFamily="2" charset="77"/>
              </a:rPr>
              <a:t>Chapters can open bank accounts, hold real property, and secure insurance in the corporate name.</a:t>
            </a:r>
          </a:p>
          <a:p>
            <a:pPr marL="171450" indent="-171450" algn="l">
              <a:lnSpc>
                <a:spcPts val="1300"/>
              </a:lnSpc>
              <a:spcAft>
                <a:spcPts val="900"/>
              </a:spcAft>
              <a:buFont typeface="Arial" panose="020B0604020202020204" pitchFamily="34" charset="0"/>
              <a:buChar char="•"/>
            </a:pPr>
            <a:r>
              <a:rPr lang="en-US" sz="1050" b="1" dirty="0">
                <a:solidFill>
                  <a:schemeClr val="bg1"/>
                </a:solidFill>
                <a:latin typeface="Poppins" pitchFamily="2" charset="77"/>
                <a:cs typeface="Poppins" pitchFamily="2" charset="77"/>
              </a:rPr>
              <a:t>Legal Certainty: </a:t>
            </a:r>
            <a:r>
              <a:rPr lang="en-US" sz="1050" dirty="0">
                <a:solidFill>
                  <a:schemeClr val="bg1"/>
                </a:solidFill>
                <a:latin typeface="Poppins" pitchFamily="2" charset="77"/>
                <a:cs typeface="Poppins" pitchFamily="2" charset="77"/>
              </a:rPr>
              <a:t>Other organizations and the legal system have established procedures for dealing with corporations, reducing uncertainty.</a:t>
            </a:r>
          </a:p>
          <a:p>
            <a:pPr algn="l">
              <a:lnSpc>
                <a:spcPts val="1500"/>
              </a:lnSpc>
              <a:spcAft>
                <a:spcPts val="900"/>
              </a:spcAft>
            </a:pPr>
            <a:r>
              <a:rPr lang="en-US" sz="1050" dirty="0">
                <a:solidFill>
                  <a:schemeClr val="bg1"/>
                </a:solidFill>
                <a:latin typeface="Poppins" pitchFamily="2" charset="77"/>
                <a:cs typeface="Poppins" pitchFamily="2" charset="77"/>
              </a:rPr>
              <a:t>To incorporate, a chapter should consult a local attorney to identify incorporators and draft the necessary articles of incorporation and bylaws for membership adoption.</a:t>
            </a:r>
          </a:p>
        </p:txBody>
      </p:sp>
    </p:spTree>
    <p:extLst>
      <p:ext uri="{BB962C8B-B14F-4D97-AF65-F5344CB8AC3E}">
        <p14:creationId xmlns:p14="http://schemas.microsoft.com/office/powerpoint/2010/main" val="144235487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F12E-8159-F979-BBB9-147345097D19}"/>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7947F34D-C8A3-0F36-7D6E-6264C7BE638C}"/>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DD654EC6-BC3C-5484-BDA6-688986977CF6}"/>
              </a:ext>
            </a:extLst>
          </p:cNvPr>
          <p:cNvSpPr txBox="1">
            <a:spLocks/>
          </p:cNvSpPr>
          <p:nvPr/>
        </p:nvSpPr>
        <p:spPr>
          <a:xfrm>
            <a:off x="453574" y="232943"/>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BYLAWS AND ARTICLES </a:t>
            </a:r>
            <a:br>
              <a:rPr lang="en-US" sz="3200" b="1" spc="300" dirty="0">
                <a:solidFill>
                  <a:schemeClr val="tx1"/>
                </a:solidFill>
                <a:latin typeface="Poppins"/>
                <a:ea typeface="Arial"/>
                <a:cs typeface="Poppins"/>
                <a:sym typeface="Arial"/>
              </a:rPr>
            </a:br>
            <a:r>
              <a:rPr lang="en-US" sz="3200" b="1" spc="300" dirty="0">
                <a:solidFill>
                  <a:schemeClr val="tx1"/>
                </a:solidFill>
                <a:latin typeface="Poppins"/>
                <a:ea typeface="Arial"/>
                <a:cs typeface="Poppins"/>
                <a:sym typeface="Arial"/>
              </a:rPr>
              <a:t>OF INCORPORATION</a:t>
            </a:r>
          </a:p>
        </p:txBody>
      </p:sp>
      <p:sp>
        <p:nvSpPr>
          <p:cNvPr id="7" name="Round Diagonal Corner Rectangle 6">
            <a:extLst>
              <a:ext uri="{FF2B5EF4-FFF2-40B4-BE49-F238E27FC236}">
                <a16:creationId xmlns:a16="http://schemas.microsoft.com/office/drawing/2014/main" id="{870F8672-D3F6-4FA6-67A1-2CB14D25BAF2}"/>
              </a:ext>
            </a:extLst>
          </p:cNvPr>
          <p:cNvSpPr/>
          <p:nvPr/>
        </p:nvSpPr>
        <p:spPr>
          <a:xfrm>
            <a:off x="329514" y="1547709"/>
            <a:ext cx="8484972" cy="2274648"/>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Bylaws and rules are adopted and maintained by an association to define and maintain its internal structure and management. Bylaws are subordinate and complementary to an association’s articles of incorporation. Articles are the primary law of the association. They are used to establish the general organization and governance of the association needed to achieve corporate existence. </a:t>
            </a:r>
          </a:p>
          <a:p>
            <a:pPr algn="l">
              <a:lnSpc>
                <a:spcPts val="1500"/>
              </a:lnSpc>
              <a:spcAft>
                <a:spcPts val="900"/>
              </a:spcAft>
            </a:pPr>
            <a:r>
              <a:rPr lang="en-US" sz="1050" dirty="0">
                <a:solidFill>
                  <a:schemeClr val="bg1"/>
                </a:solidFill>
                <a:latin typeface="Poppins" pitchFamily="2" charset="77"/>
                <a:cs typeface="Poppins" pitchFamily="2" charset="77"/>
              </a:rPr>
              <a:t>Bylaws are the law of the association. They detail how the association is formed and how it is run. Bylaws describe the relationship, rights and obligations of members, directors, officers and staff. In Appendices B and C, you will find a model “Articles of Incorporation” and a model “Bylaws” for a typical chapter. These are merely guides, that should be tailored to your local needs.</a:t>
            </a:r>
          </a:p>
        </p:txBody>
      </p:sp>
      <p:sp>
        <p:nvSpPr>
          <p:cNvPr id="4" name="Round Diagonal Corner Rectangle 3">
            <a:extLst>
              <a:ext uri="{FF2B5EF4-FFF2-40B4-BE49-F238E27FC236}">
                <a16:creationId xmlns:a16="http://schemas.microsoft.com/office/drawing/2014/main" id="{45DCC41C-D4A4-A4A2-6628-778C7D737C0D}"/>
              </a:ext>
            </a:extLst>
          </p:cNvPr>
          <p:cNvSpPr/>
          <p:nvPr/>
        </p:nvSpPr>
        <p:spPr>
          <a:xfrm>
            <a:off x="6318422" y="3567137"/>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Tree>
    <p:extLst>
      <p:ext uri="{BB962C8B-B14F-4D97-AF65-F5344CB8AC3E}">
        <p14:creationId xmlns:p14="http://schemas.microsoft.com/office/powerpoint/2010/main" val="273875025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B230B-0C79-8643-6A3A-AC717C401722}"/>
            </a:ext>
          </a:extLst>
        </p:cNvPr>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CBE2CB9A-6DC0-B01F-9AD8-31790303A739}"/>
              </a:ext>
            </a:extLst>
          </p:cNvPr>
          <p:cNvSpPr/>
          <p:nvPr/>
        </p:nvSpPr>
        <p:spPr>
          <a:xfrm>
            <a:off x="329514" y="1079292"/>
            <a:ext cx="8484972" cy="3575086"/>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For federal income tax purposes, a properly organized and operating AAF chapter will qualify as a tax-exempt nonprofit organization under section 501(c) (6) of the Internal Revenue Code of 1954. Under this statute a chapter is a “business league,” and it does not pay taxes on money it receives from membership dues and fundraisers. Members can deduct dues payments to the chapter as a necessary business expense, subject to the limit on lobbying expenses. </a:t>
            </a:r>
          </a:p>
          <a:p>
            <a:pPr algn="l">
              <a:lnSpc>
                <a:spcPts val="1500"/>
              </a:lnSpc>
              <a:spcAft>
                <a:spcPts val="900"/>
              </a:spcAft>
            </a:pPr>
            <a:r>
              <a:rPr lang="en-US" sz="1050" dirty="0">
                <a:solidFill>
                  <a:schemeClr val="bg1"/>
                </a:solidFill>
                <a:latin typeface="Poppins" pitchFamily="2" charset="77"/>
                <a:cs typeface="Poppins" pitchFamily="2" charset="77"/>
              </a:rPr>
              <a:t>A business league is an association of persons having a common business interest, but which does not itself engage in business for a profit. Similarly, a federation is an association whose members are other associations (like the AAF whose members are ad chapter associations and college chapters). An association may engage in lobbying or making its position known to legislators, but a percentage of each member’s dues will be nondeductible as a business expense based upon the relationship of the total dues income of the organization to total lobbying expenditures. If an association sells advertising in its publications, the income from such advertising will be taxed by the IRS as “unrelated business income.” </a:t>
            </a:r>
          </a:p>
          <a:p>
            <a:pPr algn="l">
              <a:lnSpc>
                <a:spcPts val="1500"/>
              </a:lnSpc>
              <a:spcAft>
                <a:spcPts val="900"/>
              </a:spcAft>
            </a:pPr>
            <a:r>
              <a:rPr lang="en-US" sz="1050" dirty="0">
                <a:solidFill>
                  <a:schemeClr val="bg1"/>
                </a:solidFill>
                <a:latin typeface="Poppins" pitchFamily="2" charset="77"/>
                <a:cs typeface="Poppins" pitchFamily="2" charset="77"/>
              </a:rPr>
              <a:t>All nonprofit organizations must file Internal Revenue Service forms by certain dates.</a:t>
            </a:r>
          </a:p>
        </p:txBody>
      </p:sp>
      <p:sp>
        <p:nvSpPr>
          <p:cNvPr id="9" name="Text Placeholder 4">
            <a:extLst>
              <a:ext uri="{FF2B5EF4-FFF2-40B4-BE49-F238E27FC236}">
                <a16:creationId xmlns:a16="http://schemas.microsoft.com/office/drawing/2014/main" id="{0C3C8AE6-605D-9C64-50FC-99A9BF127A80}"/>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14062E02-554F-885A-D4F8-C79CB8154F63}"/>
              </a:ext>
            </a:extLst>
          </p:cNvPr>
          <p:cNvSpPr txBox="1">
            <a:spLocks/>
          </p:cNvSpPr>
          <p:nvPr/>
        </p:nvSpPr>
        <p:spPr>
          <a:xfrm>
            <a:off x="453574" y="0"/>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EXEMPTION 501(C)(6)</a:t>
            </a:r>
          </a:p>
        </p:txBody>
      </p:sp>
    </p:spTree>
    <p:extLst>
      <p:ext uri="{BB962C8B-B14F-4D97-AF65-F5344CB8AC3E}">
        <p14:creationId xmlns:p14="http://schemas.microsoft.com/office/powerpoint/2010/main" val="26103125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FFB92-9255-D74D-0EA0-DFE0ACB8B05A}"/>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BAD73BBB-B19B-01CF-F327-FC8545524C14}"/>
              </a:ext>
            </a:extLst>
          </p:cNvPr>
          <p:cNvPicPr>
            <a:picLocks noChangeAspect="1"/>
          </p:cNvPicPr>
          <p:nvPr/>
        </p:nvPicPr>
        <p:blipFill>
          <a:blip r:embed="rId3">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9310971D-2112-2EDD-C6CC-08612F5B634F}"/>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A85FE81F-1A1C-1811-A19C-BEBA5C78D6F0}"/>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4800"/>
              </a:lnSpc>
              <a:spcBef>
                <a:spcPts val="0"/>
              </a:spcBef>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TREASURER’S DUTIES &amp; RESPONSIBILITIES</a:t>
            </a:r>
          </a:p>
        </p:txBody>
      </p:sp>
    </p:spTree>
    <p:extLst>
      <p:ext uri="{BB962C8B-B14F-4D97-AF65-F5344CB8AC3E}">
        <p14:creationId xmlns:p14="http://schemas.microsoft.com/office/powerpoint/2010/main" val="380870174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FEFE6-2990-1D79-49F7-F0897720BD0B}"/>
            </a:ext>
          </a:extLst>
        </p:cNvPr>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C27377C-55DC-D0F9-0B95-A3762D15CAAA}"/>
              </a:ext>
            </a:extLst>
          </p:cNvPr>
          <p:cNvSpPr/>
          <p:nvPr/>
        </p:nvSpPr>
        <p:spPr>
          <a:xfrm>
            <a:off x="329514" y="1029864"/>
            <a:ext cx="8484972" cy="2965487"/>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pPr>
            <a:r>
              <a:rPr lang="en-US" sz="1100" b="1" dirty="0">
                <a:solidFill>
                  <a:srgbClr val="FFFF00"/>
                </a:solidFill>
                <a:latin typeface="Poppins" pitchFamily="2" charset="77"/>
                <a:cs typeface="Poppins" pitchFamily="2" charset="77"/>
              </a:rPr>
              <a:t>IRS Form 1024</a:t>
            </a:r>
          </a:p>
          <a:p>
            <a:pPr algn="l">
              <a:lnSpc>
                <a:spcPts val="1400"/>
              </a:lnSpc>
              <a:spcAft>
                <a:spcPts val="1200"/>
              </a:spcAft>
            </a:pPr>
            <a:r>
              <a:rPr lang="en-US" sz="1000" dirty="0">
                <a:solidFill>
                  <a:schemeClr val="bg1"/>
                </a:solidFill>
                <a:latin typeface="Poppins" pitchFamily="2" charset="77"/>
                <a:cs typeface="Poppins" pitchFamily="2" charset="77"/>
              </a:rPr>
              <a:t>To apply for this 501(c) (6) income tax exemption your chapter must submit to the IRS Form 1024m Application for Recognition of Exemption. Form 1024 is relatively simple and straightforward. Several attachments must accompany the form, including current financial statements, articles of incorporation and bylaws, and it must be signed by an elected officer or director.</a:t>
            </a:r>
          </a:p>
          <a:p>
            <a:pPr algn="l">
              <a:lnSpc>
                <a:spcPts val="1500"/>
              </a:lnSpc>
            </a:pPr>
            <a:r>
              <a:rPr lang="en-US" sz="1100" b="1" dirty="0">
                <a:solidFill>
                  <a:srgbClr val="FFFF00"/>
                </a:solidFill>
                <a:latin typeface="Poppins" pitchFamily="2" charset="77"/>
                <a:cs typeface="Poppins" pitchFamily="2" charset="77"/>
              </a:rPr>
              <a:t>IRS Form SS-4 </a:t>
            </a:r>
          </a:p>
          <a:p>
            <a:pPr algn="l">
              <a:lnSpc>
                <a:spcPts val="1400"/>
              </a:lnSpc>
              <a:spcAft>
                <a:spcPts val="900"/>
              </a:spcAft>
            </a:pPr>
            <a:r>
              <a:rPr lang="en-US" sz="1000" dirty="0">
                <a:solidFill>
                  <a:schemeClr val="bg1"/>
                </a:solidFill>
                <a:latin typeface="Poppins" pitchFamily="2" charset="77"/>
                <a:cs typeface="Poppins" pitchFamily="2" charset="77"/>
              </a:rPr>
              <a:t>Every AAF chapter should apply for an EIN number whether incorporated or not and whether tax exempt or not. You file Form SS-4 to obtain your Employer Identification Number. This officially registers the chapter with the IRS for tax form mailings, etc. Your chapter must have an EIN to open a checking account because all banks require an EIN number or a social security number. Some of our chapters have been using their president’s social security number to transact business of the chapter. This is not acceptable because any interest earned on the account will be charged to the current president’s social security number and reported to the IRS as taxable income to the president.</a:t>
            </a:r>
          </a:p>
        </p:txBody>
      </p:sp>
      <p:sp>
        <p:nvSpPr>
          <p:cNvPr id="9" name="Text Placeholder 4">
            <a:extLst>
              <a:ext uri="{FF2B5EF4-FFF2-40B4-BE49-F238E27FC236}">
                <a16:creationId xmlns:a16="http://schemas.microsoft.com/office/drawing/2014/main" id="{E0F34B23-A395-C727-1F35-5FE5FAD12036}"/>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8F8237B8-B6C5-4878-065F-87E3CA45B799}"/>
              </a:ext>
            </a:extLst>
          </p:cNvPr>
          <p:cNvSpPr txBox="1">
            <a:spLocks/>
          </p:cNvSpPr>
          <p:nvPr/>
        </p:nvSpPr>
        <p:spPr>
          <a:xfrm>
            <a:off x="453574" y="0"/>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IRS FORMS</a:t>
            </a:r>
          </a:p>
        </p:txBody>
      </p:sp>
    </p:spTree>
    <p:extLst>
      <p:ext uri="{BB962C8B-B14F-4D97-AF65-F5344CB8AC3E}">
        <p14:creationId xmlns:p14="http://schemas.microsoft.com/office/powerpoint/2010/main" val="1306213030"/>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9092E-67C7-4B89-08DF-6123BE22B3C6}"/>
            </a:ext>
          </a:extLst>
        </p:cNvPr>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A84A8E63-CCD6-BAD9-6CD1-EEFC309D4012}"/>
              </a:ext>
            </a:extLst>
          </p:cNvPr>
          <p:cNvSpPr/>
          <p:nvPr/>
        </p:nvSpPr>
        <p:spPr>
          <a:xfrm>
            <a:off x="329514" y="1029864"/>
            <a:ext cx="8484972" cy="3616276"/>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pPr>
            <a:r>
              <a:rPr lang="en-US" sz="1100" b="1" dirty="0">
                <a:solidFill>
                  <a:srgbClr val="FFFF00"/>
                </a:solidFill>
                <a:latin typeface="Poppins" pitchFamily="2" charset="77"/>
                <a:cs typeface="Poppins" pitchFamily="2" charset="77"/>
              </a:rPr>
              <a:t>IRS Form 990 </a:t>
            </a:r>
          </a:p>
          <a:p>
            <a:pPr algn="l">
              <a:lnSpc>
                <a:spcPts val="1400"/>
              </a:lnSpc>
              <a:spcAft>
                <a:spcPts val="1200"/>
              </a:spcAft>
            </a:pPr>
            <a:r>
              <a:rPr lang="en-US" sz="1000" dirty="0">
                <a:solidFill>
                  <a:schemeClr val="bg1"/>
                </a:solidFill>
                <a:latin typeface="Poppins" pitchFamily="2" charset="77"/>
                <a:cs typeface="Poppins" pitchFamily="2" charset="77"/>
              </a:rPr>
              <a:t>Form 990 is the annual Return of Organization Exempt Form Income Tax. Once the chapter has obtained its tax-exempt status from the IRS, which the IRS transmits in the form of a “Determination Letter,” the chapter has the responsibility to file annual returns if its annual gross receipts more than $25,000. If gross receipts are less than $100,000 and total assets are less than $250,000, you may file Form 990EZ. Form 990 is an information return only and requires no tax payments unless your chapter has unrelated business income. Unrelated business income, such as advertising income from publications, is taxable and must be reported on Form 990T.</a:t>
            </a:r>
          </a:p>
          <a:p>
            <a:pPr algn="l">
              <a:lnSpc>
                <a:spcPts val="1500"/>
              </a:lnSpc>
            </a:pPr>
            <a:r>
              <a:rPr lang="en-US" sz="1100" b="1" dirty="0">
                <a:solidFill>
                  <a:srgbClr val="FFFF00"/>
                </a:solidFill>
                <a:latin typeface="Poppins" pitchFamily="2" charset="77"/>
                <a:cs typeface="Poppins" pitchFamily="2" charset="77"/>
              </a:rPr>
              <a:t>Other IRS Reports</a:t>
            </a:r>
          </a:p>
          <a:p>
            <a:pPr algn="l">
              <a:lnSpc>
                <a:spcPts val="1400"/>
              </a:lnSpc>
              <a:spcAft>
                <a:spcPts val="1200"/>
              </a:spcAft>
            </a:pPr>
            <a:r>
              <a:rPr lang="en-US" sz="1000" dirty="0">
                <a:solidFill>
                  <a:schemeClr val="bg1"/>
                </a:solidFill>
                <a:latin typeface="Poppins" pitchFamily="2" charset="77"/>
                <a:cs typeface="Poppins" pitchFamily="2" charset="77"/>
              </a:rPr>
              <a:t>If a chapter has employees, it must file quarterly 941s (Employer’s Quarterly Federal Tax Return) and annual Forms W-2 and W-3, Wage and Tax Statements, and Transmittal of Income and Tax Statements, and an annual Form 940 (Employer’s Annual Unemployment (FUTA) Tax Return). Additional forms include Form 1099, for payments to consultants and speakers and certain other income payments. Form 941 is used to report social security and income tax withheld by an employer. If your chapter has a pension plan, it may need to file Form 5500 or 5500C/R.</a:t>
            </a:r>
          </a:p>
          <a:p>
            <a:pPr algn="l">
              <a:lnSpc>
                <a:spcPts val="1500"/>
              </a:lnSpc>
            </a:pPr>
            <a:r>
              <a:rPr lang="en-US" sz="1100" b="1" dirty="0">
                <a:solidFill>
                  <a:srgbClr val="FFFF00"/>
                </a:solidFill>
                <a:latin typeface="Poppins" pitchFamily="2" charset="77"/>
                <a:cs typeface="Poppins" pitchFamily="2" charset="77"/>
              </a:rPr>
              <a:t>State Reporting Requirements</a:t>
            </a:r>
          </a:p>
          <a:p>
            <a:pPr algn="l">
              <a:lnSpc>
                <a:spcPts val="1400"/>
              </a:lnSpc>
              <a:spcAft>
                <a:spcPts val="900"/>
              </a:spcAft>
            </a:pPr>
            <a:r>
              <a:rPr lang="en-US" sz="1000" dirty="0">
                <a:solidFill>
                  <a:schemeClr val="bg1"/>
                </a:solidFill>
                <a:latin typeface="Poppins" pitchFamily="2" charset="77"/>
                <a:cs typeface="Poppins" pitchFamily="2" charset="77"/>
              </a:rPr>
              <a:t>You need to check with your state and local governments concerning their reporting requirements. Some states require payroll reports, personal property tax returns, income tax returns and business licenses.</a:t>
            </a:r>
            <a:endParaRPr lang="en-US" sz="1050" dirty="0">
              <a:solidFill>
                <a:schemeClr val="bg1"/>
              </a:solidFill>
              <a:latin typeface="Poppins" pitchFamily="2" charset="77"/>
              <a:cs typeface="Poppins" pitchFamily="2" charset="77"/>
            </a:endParaRPr>
          </a:p>
        </p:txBody>
      </p:sp>
      <p:sp>
        <p:nvSpPr>
          <p:cNvPr id="9" name="Text Placeholder 4">
            <a:extLst>
              <a:ext uri="{FF2B5EF4-FFF2-40B4-BE49-F238E27FC236}">
                <a16:creationId xmlns:a16="http://schemas.microsoft.com/office/drawing/2014/main" id="{03D2C8D6-6FED-CAD9-AD73-68234580BE81}"/>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76A48E3F-2F74-AB0C-8E83-A8F0FFB68255}"/>
              </a:ext>
            </a:extLst>
          </p:cNvPr>
          <p:cNvSpPr txBox="1">
            <a:spLocks/>
          </p:cNvSpPr>
          <p:nvPr/>
        </p:nvSpPr>
        <p:spPr>
          <a:xfrm>
            <a:off x="453574" y="0"/>
            <a:ext cx="7075809"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IRS FORMS</a:t>
            </a:r>
          </a:p>
        </p:txBody>
      </p:sp>
    </p:spTree>
    <p:extLst>
      <p:ext uri="{BB962C8B-B14F-4D97-AF65-F5344CB8AC3E}">
        <p14:creationId xmlns:p14="http://schemas.microsoft.com/office/powerpoint/2010/main" val="254494097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C2F3-3A32-4A73-C065-80B61CD7E7B8}"/>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BF9EA15F-54AE-D051-5270-DF77CD6A2140}"/>
              </a:ext>
            </a:extLst>
          </p:cNvPr>
          <p:cNvPicPr>
            <a:picLocks noChangeAspect="1"/>
          </p:cNvPicPr>
          <p:nvPr/>
        </p:nvPicPr>
        <p:blipFill>
          <a:blip r:embed="rId3">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1305ACAF-231C-A876-0310-4A2AF8C80DE8}"/>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D31994D4-7447-FE1F-026E-B59C8AC8FCC2}"/>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6500"/>
              </a:lnSpc>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APPENDIX A</a:t>
            </a:r>
          </a:p>
        </p:txBody>
      </p:sp>
    </p:spTree>
    <p:extLst>
      <p:ext uri="{BB962C8B-B14F-4D97-AF65-F5344CB8AC3E}">
        <p14:creationId xmlns:p14="http://schemas.microsoft.com/office/powerpoint/2010/main" val="417741208"/>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39FE7-8A9F-C407-9717-2CF666D7CC00}"/>
            </a:ext>
          </a:extLst>
        </p:cNvPr>
        <p:cNvGrpSpPr/>
        <p:nvPr/>
      </p:nvGrpSpPr>
      <p:grpSpPr>
        <a:xfrm>
          <a:off x="0" y="0"/>
          <a:ext cx="0" cy="0"/>
          <a:chOff x="0" y="0"/>
          <a:chExt cx="0" cy="0"/>
        </a:xfrm>
      </p:grpSpPr>
      <p:sp>
        <p:nvSpPr>
          <p:cNvPr id="2" name="Round Diagonal Corner Rectangle 1">
            <a:extLst>
              <a:ext uri="{FF2B5EF4-FFF2-40B4-BE49-F238E27FC236}">
                <a16:creationId xmlns:a16="http://schemas.microsoft.com/office/drawing/2014/main" id="{8D78CE0E-D6A1-C3FD-D888-460BFF2248FF}"/>
              </a:ext>
            </a:extLst>
          </p:cNvPr>
          <p:cNvSpPr/>
          <p:nvPr/>
        </p:nvSpPr>
        <p:spPr>
          <a:xfrm>
            <a:off x="329514" y="271849"/>
            <a:ext cx="1145060" cy="823783"/>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en-US" sz="3200" b="1" spc="300" dirty="0">
                <a:solidFill>
                  <a:srgbClr val="FFFEFF"/>
                </a:solidFill>
                <a:latin typeface="Poppins"/>
                <a:ea typeface="Arial"/>
                <a:cs typeface="Poppins"/>
                <a:sym typeface="Arial"/>
              </a:rPr>
              <a:t>A-1</a:t>
            </a:r>
          </a:p>
        </p:txBody>
      </p:sp>
      <p:pic>
        <p:nvPicPr>
          <p:cNvPr id="6" name="Picture 5">
            <a:hlinkClick r:id="rId3"/>
            <a:extLst>
              <a:ext uri="{FF2B5EF4-FFF2-40B4-BE49-F238E27FC236}">
                <a16:creationId xmlns:a16="http://schemas.microsoft.com/office/drawing/2014/main" id="{023D21A8-B4DD-E225-F4CA-5A3ED852BA6B}"/>
              </a:ext>
            </a:extLst>
          </p:cNvPr>
          <p:cNvPicPr>
            <a:picLocks noChangeAspect="1"/>
          </p:cNvPicPr>
          <p:nvPr/>
        </p:nvPicPr>
        <p:blipFill>
          <a:blip r:embed="rId4"/>
          <a:stretch>
            <a:fillRect/>
          </a:stretch>
        </p:blipFill>
        <p:spPr>
          <a:xfrm>
            <a:off x="5266633" y="255964"/>
            <a:ext cx="3547853" cy="4591339"/>
          </a:xfrm>
          <a:prstGeom prst="rect">
            <a:avLst/>
          </a:prstGeom>
          <a:ln>
            <a:solidFill>
              <a:schemeClr val="tx1"/>
            </a:solidFill>
          </a:ln>
        </p:spPr>
      </p:pic>
      <p:sp>
        <p:nvSpPr>
          <p:cNvPr id="3" name="Round Diagonal Corner Rectangle 2">
            <a:hlinkClick r:id="rId3"/>
            <a:extLst>
              <a:ext uri="{FF2B5EF4-FFF2-40B4-BE49-F238E27FC236}">
                <a16:creationId xmlns:a16="http://schemas.microsoft.com/office/drawing/2014/main" id="{7EC67650-43A0-9990-AF70-4404BB724649}"/>
              </a:ext>
            </a:extLst>
          </p:cNvPr>
          <p:cNvSpPr/>
          <p:nvPr/>
        </p:nvSpPr>
        <p:spPr>
          <a:xfrm>
            <a:off x="3665838" y="2321268"/>
            <a:ext cx="1812324" cy="500964"/>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b="1" dirty="0">
                <a:solidFill>
                  <a:schemeClr val="bg1"/>
                </a:solidFill>
                <a:latin typeface="Poppins" pitchFamily="2" charset="77"/>
                <a:cs typeface="Poppins" pitchFamily="2" charset="77"/>
              </a:rPr>
              <a:t>Click to Download Sheet</a:t>
            </a:r>
          </a:p>
        </p:txBody>
      </p:sp>
    </p:spTree>
    <p:extLst>
      <p:ext uri="{BB962C8B-B14F-4D97-AF65-F5344CB8AC3E}">
        <p14:creationId xmlns:p14="http://schemas.microsoft.com/office/powerpoint/2010/main" val="2843620883"/>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C1E8-3136-05C9-BF36-E5C422C0F8FA}"/>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DC965CA8-EFAE-275A-D5EB-329871FF0869}"/>
              </a:ext>
            </a:extLst>
          </p:cNvPr>
          <p:cNvSpPr/>
          <p:nvPr/>
        </p:nvSpPr>
        <p:spPr>
          <a:xfrm>
            <a:off x="329514" y="271849"/>
            <a:ext cx="1145060" cy="823783"/>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en-US" sz="3200" b="1" spc="300" dirty="0">
                <a:solidFill>
                  <a:srgbClr val="FFFEFF"/>
                </a:solidFill>
                <a:latin typeface="Poppins"/>
                <a:ea typeface="Arial"/>
                <a:cs typeface="Poppins"/>
                <a:sym typeface="Arial"/>
              </a:rPr>
              <a:t>A-2</a:t>
            </a:r>
          </a:p>
        </p:txBody>
      </p:sp>
      <p:pic>
        <p:nvPicPr>
          <p:cNvPr id="5" name="Picture 4">
            <a:hlinkClick r:id="rId3"/>
            <a:extLst>
              <a:ext uri="{FF2B5EF4-FFF2-40B4-BE49-F238E27FC236}">
                <a16:creationId xmlns:a16="http://schemas.microsoft.com/office/drawing/2014/main" id="{44918F5B-8B07-18CC-84B3-86CADC201FD6}"/>
              </a:ext>
            </a:extLst>
          </p:cNvPr>
          <p:cNvPicPr>
            <a:picLocks noChangeAspect="1"/>
          </p:cNvPicPr>
          <p:nvPr/>
        </p:nvPicPr>
        <p:blipFill>
          <a:blip r:embed="rId4"/>
          <a:srcRect/>
          <a:stretch/>
        </p:blipFill>
        <p:spPr>
          <a:xfrm>
            <a:off x="5266633" y="255964"/>
            <a:ext cx="3547852" cy="4591339"/>
          </a:xfrm>
          <a:prstGeom prst="rect">
            <a:avLst/>
          </a:prstGeom>
          <a:ln>
            <a:solidFill>
              <a:schemeClr val="tx1"/>
            </a:solidFill>
          </a:ln>
        </p:spPr>
      </p:pic>
      <p:sp>
        <p:nvSpPr>
          <p:cNvPr id="6" name="Round Diagonal Corner Rectangle 5">
            <a:hlinkClick r:id="rId3"/>
            <a:extLst>
              <a:ext uri="{FF2B5EF4-FFF2-40B4-BE49-F238E27FC236}">
                <a16:creationId xmlns:a16="http://schemas.microsoft.com/office/drawing/2014/main" id="{B419522E-4469-A1AE-778A-1B8AC1D6D217}"/>
              </a:ext>
            </a:extLst>
          </p:cNvPr>
          <p:cNvSpPr/>
          <p:nvPr/>
        </p:nvSpPr>
        <p:spPr>
          <a:xfrm>
            <a:off x="3665838" y="2321268"/>
            <a:ext cx="1812324" cy="500964"/>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b="1" dirty="0">
                <a:solidFill>
                  <a:schemeClr val="bg1"/>
                </a:solidFill>
                <a:latin typeface="Poppins" pitchFamily="2" charset="77"/>
                <a:cs typeface="Poppins" pitchFamily="2" charset="77"/>
              </a:rPr>
              <a:t>Click to Download Sheet</a:t>
            </a:r>
          </a:p>
        </p:txBody>
      </p:sp>
    </p:spTree>
    <p:extLst>
      <p:ext uri="{BB962C8B-B14F-4D97-AF65-F5344CB8AC3E}">
        <p14:creationId xmlns:p14="http://schemas.microsoft.com/office/powerpoint/2010/main" val="415122789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87A86-67DE-03EB-CE12-F1F8609DC549}"/>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835F61AD-F1A6-10DE-531C-0FB44EE47CE4}"/>
              </a:ext>
            </a:extLst>
          </p:cNvPr>
          <p:cNvSpPr/>
          <p:nvPr/>
        </p:nvSpPr>
        <p:spPr>
          <a:xfrm>
            <a:off x="329514" y="271849"/>
            <a:ext cx="1145060" cy="823783"/>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en-US" sz="3200" b="1" spc="300" dirty="0">
                <a:solidFill>
                  <a:srgbClr val="FFFEFF"/>
                </a:solidFill>
                <a:latin typeface="Poppins"/>
                <a:ea typeface="Arial"/>
                <a:cs typeface="Poppins"/>
                <a:sym typeface="Arial"/>
              </a:rPr>
              <a:t>A-3</a:t>
            </a:r>
          </a:p>
        </p:txBody>
      </p:sp>
      <p:pic>
        <p:nvPicPr>
          <p:cNvPr id="2" name="Picture 1">
            <a:hlinkClick r:id="rId3"/>
            <a:extLst>
              <a:ext uri="{FF2B5EF4-FFF2-40B4-BE49-F238E27FC236}">
                <a16:creationId xmlns:a16="http://schemas.microsoft.com/office/drawing/2014/main" id="{1B166A8C-9BBC-2824-2A6B-74D91FEA0929}"/>
              </a:ext>
            </a:extLst>
          </p:cNvPr>
          <p:cNvPicPr>
            <a:picLocks noChangeAspect="1"/>
          </p:cNvPicPr>
          <p:nvPr/>
        </p:nvPicPr>
        <p:blipFill>
          <a:blip r:embed="rId4"/>
          <a:srcRect/>
          <a:stretch/>
        </p:blipFill>
        <p:spPr>
          <a:xfrm>
            <a:off x="5266633" y="255965"/>
            <a:ext cx="3547852" cy="4591337"/>
          </a:xfrm>
          <a:prstGeom prst="rect">
            <a:avLst/>
          </a:prstGeom>
          <a:ln>
            <a:solidFill>
              <a:schemeClr val="tx1"/>
            </a:solidFill>
          </a:ln>
        </p:spPr>
      </p:pic>
      <p:sp>
        <p:nvSpPr>
          <p:cNvPr id="4" name="Round Diagonal Corner Rectangle 3">
            <a:hlinkClick r:id="rId3"/>
            <a:extLst>
              <a:ext uri="{FF2B5EF4-FFF2-40B4-BE49-F238E27FC236}">
                <a16:creationId xmlns:a16="http://schemas.microsoft.com/office/drawing/2014/main" id="{9AB0907B-BF49-4AB6-3830-52CC06B5B745}"/>
              </a:ext>
            </a:extLst>
          </p:cNvPr>
          <p:cNvSpPr/>
          <p:nvPr/>
        </p:nvSpPr>
        <p:spPr>
          <a:xfrm>
            <a:off x="3665838" y="2321268"/>
            <a:ext cx="1812324" cy="500964"/>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b="1" dirty="0">
                <a:solidFill>
                  <a:schemeClr val="bg1"/>
                </a:solidFill>
                <a:latin typeface="Poppins" pitchFamily="2" charset="77"/>
                <a:cs typeface="Poppins" pitchFamily="2" charset="77"/>
              </a:rPr>
              <a:t>Click to Download Sheet</a:t>
            </a:r>
          </a:p>
        </p:txBody>
      </p:sp>
    </p:spTree>
    <p:extLst>
      <p:ext uri="{BB962C8B-B14F-4D97-AF65-F5344CB8AC3E}">
        <p14:creationId xmlns:p14="http://schemas.microsoft.com/office/powerpoint/2010/main" val="2750880537"/>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D11B-2BE7-8749-9BCC-03D2EB1FF82D}"/>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B94825A-80CB-A9FE-B759-6EB97CF1B5F6}"/>
              </a:ext>
            </a:extLst>
          </p:cNvPr>
          <p:cNvSpPr/>
          <p:nvPr/>
        </p:nvSpPr>
        <p:spPr>
          <a:xfrm>
            <a:off x="329514" y="271849"/>
            <a:ext cx="1145060" cy="823783"/>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en-US" sz="3200" b="1" spc="300" dirty="0">
                <a:solidFill>
                  <a:srgbClr val="FFFEFF"/>
                </a:solidFill>
                <a:latin typeface="Poppins"/>
                <a:ea typeface="Arial"/>
                <a:cs typeface="Poppins"/>
                <a:sym typeface="Arial"/>
              </a:rPr>
              <a:t>A-4</a:t>
            </a:r>
          </a:p>
        </p:txBody>
      </p:sp>
      <p:pic>
        <p:nvPicPr>
          <p:cNvPr id="2" name="Picture 1">
            <a:hlinkClick r:id="rId3"/>
            <a:extLst>
              <a:ext uri="{FF2B5EF4-FFF2-40B4-BE49-F238E27FC236}">
                <a16:creationId xmlns:a16="http://schemas.microsoft.com/office/drawing/2014/main" id="{068F3C1D-2624-D1ED-725D-37E4965C3E57}"/>
              </a:ext>
            </a:extLst>
          </p:cNvPr>
          <p:cNvPicPr>
            <a:picLocks noChangeAspect="1"/>
          </p:cNvPicPr>
          <p:nvPr/>
        </p:nvPicPr>
        <p:blipFill>
          <a:blip r:embed="rId4"/>
          <a:srcRect/>
          <a:stretch/>
        </p:blipFill>
        <p:spPr>
          <a:xfrm>
            <a:off x="5266633" y="255965"/>
            <a:ext cx="3547851" cy="4591337"/>
          </a:xfrm>
          <a:prstGeom prst="rect">
            <a:avLst/>
          </a:prstGeom>
          <a:ln>
            <a:solidFill>
              <a:schemeClr val="tx1"/>
            </a:solidFill>
          </a:ln>
        </p:spPr>
      </p:pic>
      <p:sp>
        <p:nvSpPr>
          <p:cNvPr id="5" name="Round Diagonal Corner Rectangle 4">
            <a:hlinkClick r:id="rId3"/>
            <a:extLst>
              <a:ext uri="{FF2B5EF4-FFF2-40B4-BE49-F238E27FC236}">
                <a16:creationId xmlns:a16="http://schemas.microsoft.com/office/drawing/2014/main" id="{031355AA-6A02-05E5-BCEF-C92A2BBD66E1}"/>
              </a:ext>
            </a:extLst>
          </p:cNvPr>
          <p:cNvSpPr/>
          <p:nvPr/>
        </p:nvSpPr>
        <p:spPr>
          <a:xfrm>
            <a:off x="3665838" y="2321268"/>
            <a:ext cx="1812324" cy="500964"/>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b="1" dirty="0">
                <a:solidFill>
                  <a:schemeClr val="bg1"/>
                </a:solidFill>
                <a:latin typeface="Poppins" pitchFamily="2" charset="77"/>
                <a:cs typeface="Poppins" pitchFamily="2" charset="77"/>
              </a:rPr>
              <a:t>Click to Download Sheet</a:t>
            </a:r>
          </a:p>
        </p:txBody>
      </p:sp>
    </p:spTree>
    <p:extLst>
      <p:ext uri="{BB962C8B-B14F-4D97-AF65-F5344CB8AC3E}">
        <p14:creationId xmlns:p14="http://schemas.microsoft.com/office/powerpoint/2010/main" val="21215642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37E4F-A78D-CDAE-B102-8AE87CCA98C0}"/>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28C0F80B-8959-D6A0-F40D-51BCB2A0D697}"/>
              </a:ext>
            </a:extLst>
          </p:cNvPr>
          <p:cNvPicPr>
            <a:picLocks noChangeAspect="1"/>
          </p:cNvPicPr>
          <p:nvPr/>
        </p:nvPicPr>
        <p:blipFill>
          <a:blip r:embed="rId4">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0525E83A-3789-AFBB-56EF-FC5885AF0A54}"/>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FB0C9544-CEB9-405E-7BB4-83907B0125FF}"/>
              </a:ext>
            </a:extLst>
          </p:cNvPr>
          <p:cNvSpPr txBox="1">
            <a:spLocks/>
          </p:cNvSpPr>
          <p:nvPr/>
        </p:nvSpPr>
        <p:spPr>
          <a:xfrm>
            <a:off x="757009" y="1482088"/>
            <a:ext cx="7236617"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4800"/>
              </a:lnSpc>
              <a:spcBef>
                <a:spcPts val="0"/>
              </a:spcBef>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APPENDIX B</a:t>
            </a:r>
          </a:p>
          <a:p>
            <a:pPr algn="l" hangingPunct="1">
              <a:lnSpc>
                <a:spcPts val="2500"/>
              </a:lnSpc>
              <a:spcBef>
                <a:spcPts val="0"/>
              </a:spcBef>
              <a:defRPr sz="7500" spc="700">
                <a:latin typeface="Arial"/>
                <a:ea typeface="Arial"/>
                <a:cs typeface="Arial"/>
                <a:sym typeface="Arial"/>
              </a:defRPr>
            </a:pPr>
            <a:r>
              <a:rPr lang="en-US" sz="2000" b="1" spc="300" dirty="0">
                <a:solidFill>
                  <a:srgbClr val="FFFEFF"/>
                </a:solidFill>
                <a:latin typeface="Poppins"/>
                <a:ea typeface="Arial"/>
                <a:cs typeface="Poppins"/>
                <a:sym typeface="Arial"/>
              </a:rPr>
              <a:t>AAF Model Bylaws of Your AAF Chapter Inc.</a:t>
            </a:r>
          </a:p>
        </p:txBody>
      </p:sp>
    </p:spTree>
    <p:extLst>
      <p:ext uri="{BB962C8B-B14F-4D97-AF65-F5344CB8AC3E}">
        <p14:creationId xmlns:p14="http://schemas.microsoft.com/office/powerpoint/2010/main" val="533330986"/>
      </p:ext>
    </p:extLst>
  </p:cSld>
  <p:clrMapOvr>
    <a:masterClrMapping/>
  </p:clrMapOvr>
  <p:transition spd="med">
    <p:pull/>
  </p:transition>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9455-9E98-B620-1CAD-A2F0B4EF5B88}"/>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BD0D3CB-3807-F14C-D0DC-E8CDB5F5517F}"/>
              </a:ext>
            </a:extLst>
          </p:cNvPr>
          <p:cNvSpPr/>
          <p:nvPr/>
        </p:nvSpPr>
        <p:spPr>
          <a:xfrm>
            <a:off x="329514" y="271849"/>
            <a:ext cx="732370" cy="823783"/>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en-US" sz="3200" b="1" spc="300" dirty="0">
                <a:solidFill>
                  <a:srgbClr val="FFFEFF"/>
                </a:solidFill>
                <a:latin typeface="Poppins"/>
                <a:ea typeface="Arial"/>
                <a:cs typeface="Poppins"/>
                <a:sym typeface="Arial"/>
              </a:rPr>
              <a:t>B</a:t>
            </a:r>
          </a:p>
        </p:txBody>
      </p:sp>
      <p:pic>
        <p:nvPicPr>
          <p:cNvPr id="2" name="Picture 1">
            <a:hlinkClick r:id="rId3"/>
            <a:extLst>
              <a:ext uri="{FF2B5EF4-FFF2-40B4-BE49-F238E27FC236}">
                <a16:creationId xmlns:a16="http://schemas.microsoft.com/office/drawing/2014/main" id="{790FEBB0-E950-2137-4355-6DE794C54594}"/>
              </a:ext>
            </a:extLst>
          </p:cNvPr>
          <p:cNvPicPr>
            <a:picLocks noChangeAspect="1"/>
          </p:cNvPicPr>
          <p:nvPr/>
        </p:nvPicPr>
        <p:blipFill>
          <a:blip r:embed="rId4"/>
          <a:srcRect/>
          <a:stretch/>
        </p:blipFill>
        <p:spPr>
          <a:xfrm>
            <a:off x="5266633" y="255965"/>
            <a:ext cx="3547851" cy="4591336"/>
          </a:xfrm>
          <a:prstGeom prst="rect">
            <a:avLst/>
          </a:prstGeom>
          <a:ln>
            <a:solidFill>
              <a:schemeClr val="tx1"/>
            </a:solidFill>
          </a:ln>
        </p:spPr>
      </p:pic>
      <p:sp>
        <p:nvSpPr>
          <p:cNvPr id="5" name="Round Diagonal Corner Rectangle 4">
            <a:hlinkClick r:id="rId3"/>
            <a:extLst>
              <a:ext uri="{FF2B5EF4-FFF2-40B4-BE49-F238E27FC236}">
                <a16:creationId xmlns:a16="http://schemas.microsoft.com/office/drawing/2014/main" id="{1FBA4E1B-B612-472F-BDEA-03C0EF35B5C1}"/>
              </a:ext>
            </a:extLst>
          </p:cNvPr>
          <p:cNvSpPr/>
          <p:nvPr/>
        </p:nvSpPr>
        <p:spPr>
          <a:xfrm>
            <a:off x="3234813" y="2321268"/>
            <a:ext cx="2243349" cy="500964"/>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b="1" dirty="0">
                <a:solidFill>
                  <a:schemeClr val="bg1"/>
                </a:solidFill>
                <a:latin typeface="Poppins" pitchFamily="2" charset="77"/>
                <a:cs typeface="Poppins" pitchFamily="2" charset="77"/>
              </a:rPr>
              <a:t>Click to Download Model Bylaws</a:t>
            </a:r>
          </a:p>
        </p:txBody>
      </p:sp>
    </p:spTree>
    <p:extLst>
      <p:ext uri="{BB962C8B-B14F-4D97-AF65-F5344CB8AC3E}">
        <p14:creationId xmlns:p14="http://schemas.microsoft.com/office/powerpoint/2010/main" val="17776774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570E-5715-6E21-29C0-95A76D05216F}"/>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BC710E65-55F8-9B26-F24D-3B4B46F990A0}"/>
              </a:ext>
            </a:extLst>
          </p:cNvPr>
          <p:cNvPicPr>
            <a:picLocks noChangeAspect="1"/>
          </p:cNvPicPr>
          <p:nvPr/>
        </p:nvPicPr>
        <p:blipFill>
          <a:blip r:embed="rId4">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A3BD3028-BFC5-D583-405D-DE3F19A89B90}"/>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C72B308B-EDA6-9434-699A-EDA813A3E4BF}"/>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4800"/>
              </a:lnSpc>
              <a:spcBef>
                <a:spcPts val="0"/>
              </a:spcBef>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APPENDIX C</a:t>
            </a:r>
          </a:p>
          <a:p>
            <a:pPr algn="l" hangingPunct="1">
              <a:lnSpc>
                <a:spcPts val="2500"/>
              </a:lnSpc>
              <a:spcBef>
                <a:spcPts val="0"/>
              </a:spcBef>
              <a:defRPr sz="7500" spc="700">
                <a:latin typeface="Arial"/>
                <a:ea typeface="Arial"/>
                <a:cs typeface="Arial"/>
                <a:sym typeface="Arial"/>
              </a:defRPr>
            </a:pPr>
            <a:r>
              <a:rPr lang="en-US" sz="2000" b="1" spc="300" dirty="0">
                <a:solidFill>
                  <a:srgbClr val="FFFEFF"/>
                </a:solidFill>
                <a:latin typeface="Poppins"/>
                <a:ea typeface="Arial"/>
                <a:cs typeface="Poppins"/>
                <a:sym typeface="Arial"/>
              </a:rPr>
              <a:t>AAF Model Articles of Incorporation Your AAF Chapter Inc.</a:t>
            </a:r>
          </a:p>
        </p:txBody>
      </p:sp>
    </p:spTree>
    <p:extLst>
      <p:ext uri="{BB962C8B-B14F-4D97-AF65-F5344CB8AC3E}">
        <p14:creationId xmlns:p14="http://schemas.microsoft.com/office/powerpoint/2010/main" val="3141273199"/>
      </p:ext>
    </p:extLst>
  </p:cSld>
  <p:clrMapOvr>
    <a:masterClrMapping/>
  </p:clrMapOvr>
  <p:transition spd="med">
    <p:pull/>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8435-0FEE-E5C6-0B0D-4CE02874BF2D}"/>
            </a:ext>
          </a:extLst>
        </p:cNvPr>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id="{DAA5BA0E-773C-E5DF-E237-F484A27F618B}"/>
              </a:ext>
            </a:extLst>
          </p:cNvPr>
          <p:cNvSpPr/>
          <p:nvPr/>
        </p:nvSpPr>
        <p:spPr>
          <a:xfrm>
            <a:off x="329514" y="1079291"/>
            <a:ext cx="8484972" cy="3146720"/>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Accepting the job of chapter treasurer is a big responsibility. It is probably the most important job because the chapter assets are your responsibility. As authorized custodian, either elected by the members or appointed, you should immediately do several things. </a:t>
            </a:r>
          </a:p>
          <a:p>
            <a:pPr algn="l">
              <a:lnSpc>
                <a:spcPts val="1500"/>
              </a:lnSpc>
              <a:spcAft>
                <a:spcPts val="900"/>
              </a:spcAft>
            </a:pPr>
            <a:r>
              <a:rPr lang="en-US" sz="1050" dirty="0">
                <a:solidFill>
                  <a:schemeClr val="bg1"/>
                </a:solidFill>
                <a:latin typeface="Poppins" pitchFamily="2" charset="77"/>
                <a:cs typeface="Poppins" pitchFamily="2" charset="77"/>
              </a:rPr>
              <a:t>First and foremost, do not accept the books and records of your chapter until the books have been audited either by an outside independent auditing firm or by an appointed chapter budget committee. Second, check the files and records received from the outgoing treasurer. </a:t>
            </a:r>
          </a:p>
          <a:p>
            <a:pPr algn="l">
              <a:lnSpc>
                <a:spcPts val="1500"/>
              </a:lnSpc>
              <a:spcAft>
                <a:spcPts val="900"/>
              </a:spcAft>
            </a:pPr>
            <a:r>
              <a:rPr lang="en-US" sz="1050" dirty="0">
                <a:solidFill>
                  <a:schemeClr val="bg1"/>
                </a:solidFill>
                <a:latin typeface="Poppins" pitchFamily="2" charset="77"/>
                <a:cs typeface="Poppins" pitchFamily="2" charset="77"/>
              </a:rPr>
              <a:t>You should immediately ask about any missing items. Any confusion regarding what you have now received should be cleared up. Do not wait or you may have to accept responsibility for something that is not your fault. Third, see that new bank signature cards are filed with the bank for the chapter’s account. Never file a bank signature card that requires only one signature. Sound internal control procedures require two signatures on each check. Fourth, check with the chapter’s insurance carrier or agent about changing the fidelity bond (more about bonding later). Finally, become familiar with your duties as outlined in the chapter bylaws.</a:t>
            </a:r>
          </a:p>
        </p:txBody>
      </p:sp>
      <p:sp>
        <p:nvSpPr>
          <p:cNvPr id="9" name="Text Placeholder 4">
            <a:extLst>
              <a:ext uri="{FF2B5EF4-FFF2-40B4-BE49-F238E27FC236}">
                <a16:creationId xmlns:a16="http://schemas.microsoft.com/office/drawing/2014/main" id="{9CF35AA8-D970-359F-6472-AF8B71C6B02C}"/>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5" name="AN OVERVIEW OF multicultural growth  impact and implications">
            <a:extLst>
              <a:ext uri="{FF2B5EF4-FFF2-40B4-BE49-F238E27FC236}">
                <a16:creationId xmlns:a16="http://schemas.microsoft.com/office/drawing/2014/main" id="{A63D8785-1B6C-4106-79ED-4B2EBB1AA141}"/>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TAKING OFFICE</a:t>
            </a:r>
          </a:p>
        </p:txBody>
      </p:sp>
      <p:sp>
        <p:nvSpPr>
          <p:cNvPr id="6" name="Round Diagonal Corner Rectangle 5">
            <a:extLst>
              <a:ext uri="{FF2B5EF4-FFF2-40B4-BE49-F238E27FC236}">
                <a16:creationId xmlns:a16="http://schemas.microsoft.com/office/drawing/2014/main" id="{F9B3CC04-74AE-2021-2848-0050484F29F0}"/>
              </a:ext>
            </a:extLst>
          </p:cNvPr>
          <p:cNvSpPr/>
          <p:nvPr/>
        </p:nvSpPr>
        <p:spPr>
          <a:xfrm>
            <a:off x="6318422" y="3946078"/>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Tree>
    <p:extLst>
      <p:ext uri="{BB962C8B-B14F-4D97-AF65-F5344CB8AC3E}">
        <p14:creationId xmlns:p14="http://schemas.microsoft.com/office/powerpoint/2010/main" val="1579083798"/>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8A8E8-E2C5-9AE9-13A0-2F6C4E33BFA8}"/>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33DBFFFF-1D18-4B5B-327E-54F55FF70734}"/>
              </a:ext>
            </a:extLst>
          </p:cNvPr>
          <p:cNvSpPr/>
          <p:nvPr/>
        </p:nvSpPr>
        <p:spPr>
          <a:xfrm>
            <a:off x="329514" y="271849"/>
            <a:ext cx="732370" cy="823783"/>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en-US" sz="3200" b="1" spc="300" dirty="0">
                <a:solidFill>
                  <a:srgbClr val="FFFEFF"/>
                </a:solidFill>
                <a:latin typeface="Poppins"/>
                <a:ea typeface="Arial"/>
                <a:cs typeface="Poppins"/>
                <a:sym typeface="Arial"/>
              </a:rPr>
              <a:t>C</a:t>
            </a:r>
          </a:p>
        </p:txBody>
      </p:sp>
      <p:pic>
        <p:nvPicPr>
          <p:cNvPr id="2" name="Picture 1">
            <a:hlinkClick r:id="rId3"/>
            <a:extLst>
              <a:ext uri="{FF2B5EF4-FFF2-40B4-BE49-F238E27FC236}">
                <a16:creationId xmlns:a16="http://schemas.microsoft.com/office/drawing/2014/main" id="{5F09EAC8-F282-AABC-9190-2A1F93DBBEDF}"/>
              </a:ext>
            </a:extLst>
          </p:cNvPr>
          <p:cNvPicPr>
            <a:picLocks noChangeAspect="1"/>
          </p:cNvPicPr>
          <p:nvPr/>
        </p:nvPicPr>
        <p:blipFill>
          <a:blip r:embed="rId4"/>
          <a:srcRect/>
          <a:stretch/>
        </p:blipFill>
        <p:spPr>
          <a:xfrm>
            <a:off x="5266633" y="255965"/>
            <a:ext cx="3547850" cy="4591336"/>
          </a:xfrm>
          <a:prstGeom prst="rect">
            <a:avLst/>
          </a:prstGeom>
          <a:ln>
            <a:solidFill>
              <a:schemeClr val="tx1"/>
            </a:solidFill>
          </a:ln>
        </p:spPr>
      </p:pic>
      <p:sp>
        <p:nvSpPr>
          <p:cNvPr id="5" name="Round Diagonal Corner Rectangle 4">
            <a:hlinkClick r:id="rId3"/>
            <a:extLst>
              <a:ext uri="{FF2B5EF4-FFF2-40B4-BE49-F238E27FC236}">
                <a16:creationId xmlns:a16="http://schemas.microsoft.com/office/drawing/2014/main" id="{EC246B5C-399C-FF95-584D-C3C23B27D4DD}"/>
              </a:ext>
            </a:extLst>
          </p:cNvPr>
          <p:cNvSpPr/>
          <p:nvPr/>
        </p:nvSpPr>
        <p:spPr>
          <a:xfrm>
            <a:off x="3234813" y="2321268"/>
            <a:ext cx="2243349" cy="500964"/>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b="1" dirty="0">
                <a:solidFill>
                  <a:schemeClr val="bg1"/>
                </a:solidFill>
                <a:latin typeface="Poppins" pitchFamily="2" charset="77"/>
                <a:cs typeface="Poppins" pitchFamily="2" charset="77"/>
              </a:rPr>
              <a:t>Click to Download Model Articles of Incorporation</a:t>
            </a:r>
          </a:p>
        </p:txBody>
      </p:sp>
    </p:spTree>
    <p:extLst>
      <p:ext uri="{BB962C8B-B14F-4D97-AF65-F5344CB8AC3E}">
        <p14:creationId xmlns:p14="http://schemas.microsoft.com/office/powerpoint/2010/main" val="1153333954"/>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C2ED4-4309-2EC0-DC86-D23C9AD5C7CA}"/>
            </a:ext>
          </a:extLst>
        </p:cNvPr>
        <p:cNvGrpSpPr/>
        <p:nvPr/>
      </p:nvGrpSpPr>
      <p:grpSpPr>
        <a:xfrm>
          <a:off x="0" y="0"/>
          <a:ext cx="0" cy="0"/>
          <a:chOff x="0" y="0"/>
          <a:chExt cx="0" cy="0"/>
        </a:xfrm>
      </p:grpSpPr>
      <p:pic>
        <p:nvPicPr>
          <p:cNvPr id="3" name="Picture 2" descr="A close-up of a graph&#10;&#10;AI-generated content may be incorrect.">
            <a:extLst>
              <a:ext uri="{FF2B5EF4-FFF2-40B4-BE49-F238E27FC236}">
                <a16:creationId xmlns:a16="http://schemas.microsoft.com/office/drawing/2014/main" id="{0BDEE057-D71D-A6E5-C84F-548A5AFCA7F1}"/>
              </a:ext>
            </a:extLst>
          </p:cNvPr>
          <p:cNvPicPr>
            <a:picLocks noChangeAspect="1"/>
          </p:cNvPicPr>
          <p:nvPr/>
        </p:nvPicPr>
        <p:blipFill>
          <a:blip r:embed="rId4">
            <a:extLst>
              <a:ext uri="{28A0092B-C50C-407E-A947-70E740481C1C}">
                <a14:useLocalDpi xmlns:a14="http://schemas.microsoft.com/office/drawing/2010/main" val="0"/>
              </a:ext>
            </a:extLst>
          </a:blip>
          <a:srcRect r="14375" b="28147"/>
          <a:stretch>
            <a:fillRect/>
          </a:stretch>
        </p:blipFill>
        <p:spPr>
          <a:xfrm>
            <a:off x="-57665" y="-22409"/>
            <a:ext cx="9310650" cy="5175624"/>
          </a:xfrm>
          <a:prstGeom prst="rect">
            <a:avLst/>
          </a:prstGeom>
        </p:spPr>
      </p:pic>
      <p:sp>
        <p:nvSpPr>
          <p:cNvPr id="2" name="Round Diagonal Corner Rectangle 1">
            <a:extLst>
              <a:ext uri="{FF2B5EF4-FFF2-40B4-BE49-F238E27FC236}">
                <a16:creationId xmlns:a16="http://schemas.microsoft.com/office/drawing/2014/main" id="{7B061BFA-15ED-2725-5795-5FB4205C0C53}"/>
              </a:ext>
            </a:extLst>
          </p:cNvPr>
          <p:cNvSpPr/>
          <p:nvPr/>
        </p:nvSpPr>
        <p:spPr>
          <a:xfrm>
            <a:off x="329514" y="271849"/>
            <a:ext cx="8501448" cy="4554984"/>
          </a:xfrm>
          <a:prstGeom prst="round2DiagRect">
            <a:avLst/>
          </a:prstGeom>
          <a:solidFill>
            <a:srgbClr val="00B05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65 Medium"/>
              <a:ea typeface="Helvetica 65 Medium"/>
              <a:cs typeface="Helvetica 65 Medium"/>
              <a:sym typeface="Helvetica Neue Medium"/>
            </a:endParaRPr>
          </a:p>
        </p:txBody>
      </p:sp>
      <p:sp>
        <p:nvSpPr>
          <p:cNvPr id="11" name="AN OVERVIEW OF multicultural growth  impact and implications">
            <a:extLst>
              <a:ext uri="{FF2B5EF4-FFF2-40B4-BE49-F238E27FC236}">
                <a16:creationId xmlns:a16="http://schemas.microsoft.com/office/drawing/2014/main" id="{D7DC828F-6166-DB6A-E8F7-9831401F0B72}"/>
              </a:ext>
            </a:extLst>
          </p:cNvPr>
          <p:cNvSpPr txBox="1">
            <a:spLocks/>
          </p:cNvSpPr>
          <p:nvPr/>
        </p:nvSpPr>
        <p:spPr>
          <a:xfrm>
            <a:off x="757009" y="1482088"/>
            <a:ext cx="6716319" cy="1960176"/>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4800"/>
              </a:lnSpc>
              <a:spcBef>
                <a:spcPts val="0"/>
              </a:spcBef>
              <a:defRPr sz="7500" spc="700">
                <a:latin typeface="Arial"/>
                <a:ea typeface="Arial"/>
                <a:cs typeface="Arial"/>
                <a:sym typeface="Arial"/>
              </a:defRPr>
            </a:pPr>
            <a:r>
              <a:rPr lang="en-US" sz="4400" b="1" spc="300" dirty="0">
                <a:solidFill>
                  <a:srgbClr val="FFFEFF"/>
                </a:solidFill>
                <a:latin typeface="Poppins"/>
                <a:ea typeface="Arial"/>
                <a:cs typeface="Poppins"/>
                <a:sym typeface="Arial"/>
              </a:rPr>
              <a:t>APPENDIX D</a:t>
            </a:r>
          </a:p>
          <a:p>
            <a:pPr algn="l" hangingPunct="1">
              <a:lnSpc>
                <a:spcPts val="4800"/>
              </a:lnSpc>
              <a:spcBef>
                <a:spcPts val="0"/>
              </a:spcBef>
              <a:defRPr sz="7500" spc="700">
                <a:latin typeface="Arial"/>
                <a:ea typeface="Arial"/>
                <a:cs typeface="Arial"/>
                <a:sym typeface="Arial"/>
              </a:defRPr>
            </a:pPr>
            <a:r>
              <a:rPr lang="en-US" sz="2000" b="1" spc="300" dirty="0">
                <a:solidFill>
                  <a:srgbClr val="FFFEFF"/>
                </a:solidFill>
                <a:latin typeface="Poppins"/>
                <a:ea typeface="Arial"/>
                <a:cs typeface="Poppins"/>
                <a:sym typeface="Arial"/>
              </a:rPr>
              <a:t>Record Retention Guide</a:t>
            </a:r>
          </a:p>
        </p:txBody>
      </p:sp>
    </p:spTree>
    <p:extLst>
      <p:ext uri="{BB962C8B-B14F-4D97-AF65-F5344CB8AC3E}">
        <p14:creationId xmlns:p14="http://schemas.microsoft.com/office/powerpoint/2010/main" val="811830545"/>
      </p:ext>
    </p:extLst>
  </p:cSld>
  <p:clrMapOvr>
    <a:masterClrMapping/>
  </p:clrMapOvr>
  <p:transition spd="med">
    <p:pull/>
  </p:transition>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62F7D-0E70-8B2C-43BC-14DC2AA11E2D}"/>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31554654-C7BD-234A-C572-903D65DA9D97}"/>
              </a:ext>
            </a:extLst>
          </p:cNvPr>
          <p:cNvSpPr/>
          <p:nvPr/>
        </p:nvSpPr>
        <p:spPr>
          <a:xfrm>
            <a:off x="329514" y="271849"/>
            <a:ext cx="732370" cy="823783"/>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en-US" sz="3200" b="1" spc="300" dirty="0">
                <a:solidFill>
                  <a:srgbClr val="FFFEFF"/>
                </a:solidFill>
                <a:latin typeface="Poppins"/>
                <a:ea typeface="Arial"/>
                <a:cs typeface="Poppins"/>
                <a:sym typeface="Arial"/>
              </a:rPr>
              <a:t>D</a:t>
            </a:r>
          </a:p>
        </p:txBody>
      </p:sp>
      <p:pic>
        <p:nvPicPr>
          <p:cNvPr id="2" name="Picture 1">
            <a:hlinkClick r:id="rId3"/>
            <a:extLst>
              <a:ext uri="{FF2B5EF4-FFF2-40B4-BE49-F238E27FC236}">
                <a16:creationId xmlns:a16="http://schemas.microsoft.com/office/drawing/2014/main" id="{ABA5D6D1-6563-5E70-05C1-DE1C25BF2C1C}"/>
              </a:ext>
            </a:extLst>
          </p:cNvPr>
          <p:cNvPicPr>
            <a:picLocks noChangeAspect="1"/>
          </p:cNvPicPr>
          <p:nvPr/>
        </p:nvPicPr>
        <p:blipFill>
          <a:blip r:embed="rId4"/>
          <a:srcRect/>
          <a:stretch/>
        </p:blipFill>
        <p:spPr>
          <a:xfrm>
            <a:off x="5266633" y="255965"/>
            <a:ext cx="3547850" cy="4591335"/>
          </a:xfrm>
          <a:prstGeom prst="rect">
            <a:avLst/>
          </a:prstGeom>
          <a:ln>
            <a:solidFill>
              <a:schemeClr val="tx1"/>
            </a:solidFill>
          </a:ln>
        </p:spPr>
      </p:pic>
      <p:sp>
        <p:nvSpPr>
          <p:cNvPr id="5" name="Round Diagonal Corner Rectangle 4">
            <a:hlinkClick r:id="rId3"/>
            <a:extLst>
              <a:ext uri="{FF2B5EF4-FFF2-40B4-BE49-F238E27FC236}">
                <a16:creationId xmlns:a16="http://schemas.microsoft.com/office/drawing/2014/main" id="{9EC6706D-0C54-FEBC-1DCC-056864639993}"/>
              </a:ext>
            </a:extLst>
          </p:cNvPr>
          <p:cNvSpPr/>
          <p:nvPr/>
        </p:nvSpPr>
        <p:spPr>
          <a:xfrm>
            <a:off x="3470787" y="2321268"/>
            <a:ext cx="2007375" cy="500964"/>
          </a:xfrm>
          <a:prstGeom prst="round2DiagRect">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b="1" dirty="0">
                <a:solidFill>
                  <a:schemeClr val="bg1"/>
                </a:solidFill>
                <a:latin typeface="Poppins" pitchFamily="2" charset="77"/>
                <a:cs typeface="Poppins" pitchFamily="2" charset="77"/>
              </a:rPr>
              <a:t>Click to Download the Guide</a:t>
            </a:r>
          </a:p>
        </p:txBody>
      </p:sp>
    </p:spTree>
    <p:extLst>
      <p:ext uri="{BB962C8B-B14F-4D97-AF65-F5344CB8AC3E}">
        <p14:creationId xmlns:p14="http://schemas.microsoft.com/office/powerpoint/2010/main" val="358968490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1FBF7-10C0-DD15-AC2C-9A4511CD8DEE}"/>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7477C579-E44E-C390-1A88-32C043E06B83}"/>
              </a:ext>
            </a:extLst>
          </p:cNvPr>
          <p:cNvSpPr txBox="1">
            <a:spLocks/>
          </p:cNvSpPr>
          <p:nvPr/>
        </p:nvSpPr>
        <p:spPr>
          <a:xfrm>
            <a:off x="709174" y="1256160"/>
            <a:ext cx="7866907" cy="3023531"/>
          </a:xfrm>
          <a:prstGeom prst="rect">
            <a:avLst/>
          </a:prstGeom>
        </p:spPr>
        <p:txBody>
          <a:bodyPr numCol="1" spcCol="182880"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buNone/>
            </a:pPr>
            <a:endParaRPr lang="en-US" sz="1600" b="0" dirty="0"/>
          </a:p>
        </p:txBody>
      </p:sp>
      <p:sp>
        <p:nvSpPr>
          <p:cNvPr id="9" name="Text Placeholder 4">
            <a:extLst>
              <a:ext uri="{FF2B5EF4-FFF2-40B4-BE49-F238E27FC236}">
                <a16:creationId xmlns:a16="http://schemas.microsoft.com/office/drawing/2014/main" id="{27DC4BFD-54F4-F19D-32C2-8FDABB847028}"/>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345BAD13-3A86-4086-FB9D-60117A5FD318}"/>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DUTIES</a:t>
            </a:r>
          </a:p>
        </p:txBody>
      </p:sp>
      <p:sp>
        <p:nvSpPr>
          <p:cNvPr id="8" name="Round Diagonal Corner Rectangle 7">
            <a:extLst>
              <a:ext uri="{FF2B5EF4-FFF2-40B4-BE49-F238E27FC236}">
                <a16:creationId xmlns:a16="http://schemas.microsoft.com/office/drawing/2014/main" id="{8C9E6ED8-1E40-4D19-A6D9-9A144ED53683}"/>
              </a:ext>
            </a:extLst>
          </p:cNvPr>
          <p:cNvSpPr/>
          <p:nvPr/>
        </p:nvSpPr>
        <p:spPr>
          <a:xfrm>
            <a:off x="329514" y="1079158"/>
            <a:ext cx="8484972" cy="2808182"/>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b="1" dirty="0">
                <a:solidFill>
                  <a:schemeClr val="bg1"/>
                </a:solidFill>
                <a:latin typeface="Poppins" pitchFamily="2" charset="77"/>
                <a:cs typeface="Poppins" pitchFamily="2" charset="77"/>
              </a:rPr>
              <a:t>Now that you are in—what happens next? The duties of the treasurer include but are not limited to the following:</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Deposit all checks and cash received promptly in the authorized bank account.</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Maintain a cash receipts journal in a neat and orderly manner.</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Maintain a cash disbursements journal in a neat and orderly manner.</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Maintain and balance a general ledger using the double-entry system.</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Maintain a checkbook in an orderly manner and reconcile each month’s bank statement to the checkbook and to the general ledger.</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Submit a financial report at each regular meeting of the chapter.</a:t>
            </a:r>
          </a:p>
        </p:txBody>
      </p:sp>
      <p:sp>
        <p:nvSpPr>
          <p:cNvPr id="11" name="TextBox 10">
            <a:extLst>
              <a:ext uri="{FF2B5EF4-FFF2-40B4-BE49-F238E27FC236}">
                <a16:creationId xmlns:a16="http://schemas.microsoft.com/office/drawing/2014/main" id="{A42E6F07-1473-6214-9F83-AC0E3554759D}"/>
              </a:ext>
            </a:extLst>
          </p:cNvPr>
          <p:cNvSpPr txBox="1"/>
          <p:nvPr/>
        </p:nvSpPr>
        <p:spPr>
          <a:xfrm>
            <a:off x="6551941" y="4568587"/>
            <a:ext cx="216131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900" b="0" i="1" u="none" strike="noStrike" cap="none" spc="0" normalizeH="0" baseline="0" dirty="0">
                <a:ln>
                  <a:noFill/>
                </a:ln>
                <a:solidFill>
                  <a:srgbClr val="000000"/>
                </a:solidFill>
                <a:effectLst/>
                <a:uFillTx/>
                <a:latin typeface="Poppins" pitchFamily="2" charset="77"/>
                <a:cs typeface="Poppins" pitchFamily="2" charset="77"/>
                <a:sym typeface="Helvetica Neue Medium"/>
              </a:rPr>
              <a:t>Duties, continued &gt;&gt;&gt;</a:t>
            </a:r>
          </a:p>
        </p:txBody>
      </p:sp>
    </p:spTree>
    <p:extLst>
      <p:ext uri="{BB962C8B-B14F-4D97-AF65-F5344CB8AC3E}">
        <p14:creationId xmlns:p14="http://schemas.microsoft.com/office/powerpoint/2010/main" val="170470514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0EBD-1B3C-558B-2058-ABC2C4450E4B}"/>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9B5DE8B3-6B4E-E968-6F7A-794BD806125F}"/>
              </a:ext>
            </a:extLst>
          </p:cNvPr>
          <p:cNvSpPr txBox="1">
            <a:spLocks/>
          </p:cNvSpPr>
          <p:nvPr/>
        </p:nvSpPr>
        <p:spPr>
          <a:xfrm>
            <a:off x="709174" y="1256160"/>
            <a:ext cx="7866907" cy="3023531"/>
          </a:xfrm>
          <a:prstGeom prst="rect">
            <a:avLst/>
          </a:prstGeom>
        </p:spPr>
        <p:txBody>
          <a:bodyPr numCol="1" spcCol="182880"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buNone/>
            </a:pPr>
            <a:endParaRPr lang="en-US" sz="1600" b="0" dirty="0"/>
          </a:p>
        </p:txBody>
      </p:sp>
      <p:sp>
        <p:nvSpPr>
          <p:cNvPr id="9" name="Text Placeholder 4">
            <a:extLst>
              <a:ext uri="{FF2B5EF4-FFF2-40B4-BE49-F238E27FC236}">
                <a16:creationId xmlns:a16="http://schemas.microsoft.com/office/drawing/2014/main" id="{B6874E8F-F092-B90D-A4E7-47C5A03A630C}"/>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6" name="AN OVERVIEW OF multicultural growth  impact and implications">
            <a:extLst>
              <a:ext uri="{FF2B5EF4-FFF2-40B4-BE49-F238E27FC236}">
                <a16:creationId xmlns:a16="http://schemas.microsoft.com/office/drawing/2014/main" id="{A0503C84-F183-6392-BABC-72FCDBAAE169}"/>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DUTIES</a:t>
            </a:r>
          </a:p>
        </p:txBody>
      </p:sp>
      <p:sp>
        <p:nvSpPr>
          <p:cNvPr id="8" name="Round Diagonal Corner Rectangle 7">
            <a:extLst>
              <a:ext uri="{FF2B5EF4-FFF2-40B4-BE49-F238E27FC236}">
                <a16:creationId xmlns:a16="http://schemas.microsoft.com/office/drawing/2014/main" id="{59FBB02A-2298-0A1D-C0C6-588ADFEB3700}"/>
              </a:ext>
            </a:extLst>
          </p:cNvPr>
          <p:cNvSpPr/>
          <p:nvPr/>
        </p:nvSpPr>
        <p:spPr>
          <a:xfrm>
            <a:off x="329514" y="1079157"/>
            <a:ext cx="8484972" cy="3306385"/>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0" rIns="274320" bIns="0" numCol="1" spcCol="38100" rtlCol="0" anchor="ctr">
            <a:noAutofit/>
          </a:bodyPr>
          <a:lstStyle/>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Pay all chapter bills exclusively by check so you leave a paper trail for all transactions. Only pay bills that are approved (initialed) by the president or authorized board member of the chapter. Check signers should review the invoices as they are signing checks to ensure only approved invoices are paid. These procedures should be spelled out and understood by the treasurer.</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Any credit card use should be in accordance with your bylaws. Any credit card use should also employ a dual approval system. Further, if using a credit card, processing fees should be included in your budget. Each year with the change of approved bank card signers, the same process should apply to credit card access.</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Cooperate with the membership chairman and the secretary on maintaining an accurate roster of the active members, periodically submitting rosters to the AAF.</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Preserve all financial records such as paid invoices, bank statements and canceled checks, journals, ledgers and receipts for at least seven years.</a:t>
            </a:r>
          </a:p>
          <a:p>
            <a:pPr marL="228600" indent="-114300" algn="l">
              <a:lnSpc>
                <a:spcPts val="1500"/>
              </a:lnSpc>
              <a:spcAft>
                <a:spcPts val="900"/>
              </a:spcAft>
              <a:buFont typeface="Arial" panose="020B0604020202020204" pitchFamily="34" charset="0"/>
              <a:buChar char="•"/>
            </a:pPr>
            <a:r>
              <a:rPr lang="en-US" sz="1050" dirty="0">
                <a:solidFill>
                  <a:schemeClr val="bg1"/>
                </a:solidFill>
                <a:latin typeface="Poppins" pitchFamily="2" charset="77"/>
                <a:cs typeface="Poppins" pitchFamily="2" charset="77"/>
              </a:rPr>
              <a:t>Deliver to your successor, unless the chapter has otherwise ordered, all records correspondence, journals, ledgers, files and audit reports, etc.</a:t>
            </a:r>
          </a:p>
        </p:txBody>
      </p:sp>
      <p:sp>
        <p:nvSpPr>
          <p:cNvPr id="4" name="Round Diagonal Corner Rectangle 3">
            <a:extLst>
              <a:ext uri="{FF2B5EF4-FFF2-40B4-BE49-F238E27FC236}">
                <a16:creationId xmlns:a16="http://schemas.microsoft.com/office/drawing/2014/main" id="{C8F98A10-B278-4F64-B70F-F78D6B61E713}"/>
              </a:ext>
            </a:extLst>
          </p:cNvPr>
          <p:cNvSpPr/>
          <p:nvPr/>
        </p:nvSpPr>
        <p:spPr>
          <a:xfrm>
            <a:off x="6234833" y="4117269"/>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Tree>
    <p:extLst>
      <p:ext uri="{BB962C8B-B14F-4D97-AF65-F5344CB8AC3E}">
        <p14:creationId xmlns:p14="http://schemas.microsoft.com/office/powerpoint/2010/main" val="181764122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1E85A-BB12-1624-B12B-EFD07E6E0D65}"/>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0704E2C4-B7D7-F4C1-0AE1-B02C1B16EA47}"/>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10" name="AN OVERVIEW OF multicultural growth  impact and implications">
            <a:extLst>
              <a:ext uri="{FF2B5EF4-FFF2-40B4-BE49-F238E27FC236}">
                <a16:creationId xmlns:a16="http://schemas.microsoft.com/office/drawing/2014/main" id="{937557A6-ED05-A502-B278-B38735D95F9F}"/>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BONDING</a:t>
            </a:r>
          </a:p>
        </p:txBody>
      </p:sp>
      <p:sp>
        <p:nvSpPr>
          <p:cNvPr id="12" name="Round Diagonal Corner Rectangle 11">
            <a:extLst>
              <a:ext uri="{FF2B5EF4-FFF2-40B4-BE49-F238E27FC236}">
                <a16:creationId xmlns:a16="http://schemas.microsoft.com/office/drawing/2014/main" id="{AF14B7D7-4DD3-110A-A947-A8F4BF282CE8}"/>
              </a:ext>
            </a:extLst>
          </p:cNvPr>
          <p:cNvSpPr/>
          <p:nvPr/>
        </p:nvSpPr>
        <p:spPr>
          <a:xfrm>
            <a:off x="329514" y="1079292"/>
            <a:ext cx="8484972" cy="2751304"/>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It is in the best interest of the organization to have the treasurer and all other persons authorized to handle funds of the chapter covered by a fidelity bond in an amount determined by the board of directors. </a:t>
            </a:r>
          </a:p>
          <a:p>
            <a:pPr algn="l">
              <a:lnSpc>
                <a:spcPts val="1500"/>
              </a:lnSpc>
              <a:spcAft>
                <a:spcPts val="900"/>
              </a:spcAft>
            </a:pPr>
            <a:r>
              <a:rPr lang="en-US" sz="1050" dirty="0">
                <a:solidFill>
                  <a:schemeClr val="bg1"/>
                </a:solidFill>
                <a:latin typeface="Poppins" pitchFamily="2" charset="77"/>
                <a:cs typeface="Poppins" pitchFamily="2" charset="77"/>
              </a:rPr>
              <a:t>Therefore, a nonprofit institutional fidelity bond policy or a board Directors and Officers policy should be secured from a reliable insurance company at the same time the officers sign the bank account signature cards. The amount of coverage, as a general rule, should be equal to the highest monthly cash balance you anticipate. </a:t>
            </a:r>
          </a:p>
          <a:p>
            <a:pPr algn="l">
              <a:lnSpc>
                <a:spcPts val="1500"/>
              </a:lnSpc>
              <a:spcAft>
                <a:spcPts val="900"/>
              </a:spcAft>
            </a:pPr>
            <a:r>
              <a:rPr lang="en-US" sz="1050" dirty="0">
                <a:solidFill>
                  <a:schemeClr val="bg1"/>
                </a:solidFill>
                <a:latin typeface="Poppins" pitchFamily="2" charset="77"/>
                <a:cs typeface="Poppins" pitchFamily="2" charset="77"/>
              </a:rPr>
              <a:t>In determining the premium for this type of policy, your insurance company will need to know about your chapter’s internal control over cash receipts and disbursements. One basic internal control mechanism is to have an independent person reconcile the bank statements each month (see the Bank Reconciliations section). This is also true is the chapter has a credit card as well. The holder of the card should not be the same person who reconciles the statement.</a:t>
            </a:r>
          </a:p>
        </p:txBody>
      </p:sp>
      <p:sp>
        <p:nvSpPr>
          <p:cNvPr id="4" name="Round Diagonal Corner Rectangle 3">
            <a:extLst>
              <a:ext uri="{FF2B5EF4-FFF2-40B4-BE49-F238E27FC236}">
                <a16:creationId xmlns:a16="http://schemas.microsoft.com/office/drawing/2014/main" id="{794A108B-DD16-3188-556E-AE2AC8F3A9E6}"/>
              </a:ext>
            </a:extLst>
          </p:cNvPr>
          <p:cNvSpPr/>
          <p:nvPr/>
        </p:nvSpPr>
        <p:spPr>
          <a:xfrm>
            <a:off x="6318422" y="3509397"/>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Tree>
    <p:extLst>
      <p:ext uri="{BB962C8B-B14F-4D97-AF65-F5344CB8AC3E}">
        <p14:creationId xmlns:p14="http://schemas.microsoft.com/office/powerpoint/2010/main" val="151833084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ED87D-29BE-3B09-328A-375B2CD8A4D7}"/>
            </a:ext>
          </a:extLst>
        </p:cNvPr>
        <p:cNvGrpSpPr/>
        <p:nvPr/>
      </p:nvGrpSpPr>
      <p:grpSpPr>
        <a:xfrm>
          <a:off x="0" y="0"/>
          <a:ext cx="0" cy="0"/>
          <a:chOff x="0" y="0"/>
          <a:chExt cx="0" cy="0"/>
        </a:xfrm>
      </p:grpSpPr>
      <p:sp>
        <p:nvSpPr>
          <p:cNvPr id="10" name="Round Diagonal Corner Rectangle 9">
            <a:extLst>
              <a:ext uri="{FF2B5EF4-FFF2-40B4-BE49-F238E27FC236}">
                <a16:creationId xmlns:a16="http://schemas.microsoft.com/office/drawing/2014/main" id="{A12D77E1-57DD-2806-5252-F2B676AB367E}"/>
              </a:ext>
            </a:extLst>
          </p:cNvPr>
          <p:cNvSpPr/>
          <p:nvPr/>
        </p:nvSpPr>
        <p:spPr>
          <a:xfrm>
            <a:off x="329514" y="1079292"/>
            <a:ext cx="8484972" cy="3113767"/>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91440" rIns="274320" bIns="0" numCol="1" spcCol="38100" rtlCol="0" anchor="ctr">
            <a:noAutofit/>
          </a:bodyPr>
          <a:lstStyle/>
          <a:p>
            <a:pPr algn="l">
              <a:lnSpc>
                <a:spcPts val="1500"/>
              </a:lnSpc>
              <a:spcAft>
                <a:spcPts val="900"/>
              </a:spcAft>
            </a:pPr>
            <a:r>
              <a:rPr lang="en-US" sz="1050" dirty="0">
                <a:solidFill>
                  <a:schemeClr val="bg1"/>
                </a:solidFill>
                <a:latin typeface="Poppins" pitchFamily="2" charset="77"/>
                <a:cs typeface="Poppins" pitchFamily="2" charset="77"/>
              </a:rPr>
              <a:t>Frequently, chapters must enter contracts to conduct their business. For instance, the American Advertising Awards and other fundraisers may require contracts with productions groups and hotels. Remember, even if your chapter’s activity is financially unsuccessful, the chapter still has the responsibility to fulfill its contractual obligations. </a:t>
            </a:r>
          </a:p>
          <a:p>
            <a:pPr algn="l">
              <a:lnSpc>
                <a:spcPts val="1500"/>
              </a:lnSpc>
              <a:spcAft>
                <a:spcPts val="900"/>
              </a:spcAft>
            </a:pPr>
            <a:r>
              <a:rPr lang="en-US" sz="1050" b="1" dirty="0">
                <a:solidFill>
                  <a:schemeClr val="bg1"/>
                </a:solidFill>
                <a:latin typeface="Poppins" pitchFamily="2" charset="77"/>
                <a:cs typeface="Poppins" pitchFamily="2" charset="77"/>
              </a:rPr>
              <a:t>Therefore, BEFORE entering a contract for goods or services, the following points should be remembered:</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Has the membership and/or board of directors authorized the contract?</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Does the person negotiating the contract have the authority to do so?</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Are all the terms and conditions, including the fine print, understood by and agreeable to the chapter?</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Can your chapter comply with all the terms and conditions of the contract?</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Look for provisions such as minimum amounts you have to spend on food, rooms etc.</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Your chapter should have written procedures for dealing with the proposal, approval, execution and compliance of its contractual obligations.</a:t>
            </a:r>
          </a:p>
        </p:txBody>
      </p:sp>
      <p:sp>
        <p:nvSpPr>
          <p:cNvPr id="9" name="Text Placeholder 4">
            <a:extLst>
              <a:ext uri="{FF2B5EF4-FFF2-40B4-BE49-F238E27FC236}">
                <a16:creationId xmlns:a16="http://schemas.microsoft.com/office/drawing/2014/main" id="{5D97F5B0-C33B-104B-312B-5CC279B6169C}"/>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Round Diagonal Corner Rectangle 3">
            <a:extLst>
              <a:ext uri="{FF2B5EF4-FFF2-40B4-BE49-F238E27FC236}">
                <a16:creationId xmlns:a16="http://schemas.microsoft.com/office/drawing/2014/main" id="{2AD88E57-1A30-D4F7-DB62-598E2BFB2223}"/>
              </a:ext>
            </a:extLst>
          </p:cNvPr>
          <p:cNvSpPr/>
          <p:nvPr/>
        </p:nvSpPr>
        <p:spPr>
          <a:xfrm>
            <a:off x="6318422" y="3886300"/>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8" name="AN OVERVIEW OF multicultural growth  impact and implications">
            <a:extLst>
              <a:ext uri="{FF2B5EF4-FFF2-40B4-BE49-F238E27FC236}">
                <a16:creationId xmlns:a16="http://schemas.microsoft.com/office/drawing/2014/main" id="{F480BE2F-E0FF-B727-4D0E-6DF2CE4D6F9F}"/>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CONTRACTS</a:t>
            </a:r>
          </a:p>
        </p:txBody>
      </p:sp>
    </p:spTree>
    <p:extLst>
      <p:ext uri="{BB962C8B-B14F-4D97-AF65-F5344CB8AC3E}">
        <p14:creationId xmlns:p14="http://schemas.microsoft.com/office/powerpoint/2010/main" val="374526123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9C085-28DC-6861-6CDF-B11BBD1007A5}"/>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48AFD7E4-C6E3-E3E2-FB50-1BE5D7446BDD}"/>
              </a:ext>
            </a:extLst>
          </p:cNvPr>
          <p:cNvSpPr txBox="1">
            <a:spLocks/>
          </p:cNvSpPr>
          <p:nvPr/>
        </p:nvSpPr>
        <p:spPr>
          <a:xfrm>
            <a:off x="1646060" y="2411705"/>
            <a:ext cx="6872355" cy="1076486"/>
          </a:xfrm>
          <a:prstGeom prst="rect">
            <a:avLst/>
          </a:prstGeom>
        </p:spPr>
        <p:txBody>
          <a:bodyPr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lnSpc>
                <a:spcPts val="1200"/>
              </a:lnSpc>
              <a:buNone/>
            </a:pPr>
            <a:endParaRPr lang="en-US" sz="900" b="0" dirty="0"/>
          </a:p>
        </p:txBody>
      </p:sp>
      <p:sp>
        <p:nvSpPr>
          <p:cNvPr id="4" name="Text Placeholder 4">
            <a:extLst>
              <a:ext uri="{FF2B5EF4-FFF2-40B4-BE49-F238E27FC236}">
                <a16:creationId xmlns:a16="http://schemas.microsoft.com/office/drawing/2014/main" id="{78054291-3DE3-4DD4-85CD-07F278969744}"/>
              </a:ext>
            </a:extLst>
          </p:cNvPr>
          <p:cNvSpPr txBox="1">
            <a:spLocks/>
          </p:cNvSpPr>
          <p:nvPr/>
        </p:nvSpPr>
        <p:spPr>
          <a:xfrm>
            <a:off x="709174" y="1597896"/>
            <a:ext cx="7866907" cy="2910134"/>
          </a:xfrm>
          <a:prstGeom prst="rect">
            <a:avLst/>
          </a:prstGeom>
        </p:spPr>
        <p:txBody>
          <a:bodyPr numCol="2" spcCol="182880"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endParaRPr lang="en-US" sz="1100" b="0" dirty="0"/>
          </a:p>
        </p:txBody>
      </p:sp>
      <p:sp>
        <p:nvSpPr>
          <p:cNvPr id="6" name="Round Diagonal Corner Rectangle 5">
            <a:extLst>
              <a:ext uri="{FF2B5EF4-FFF2-40B4-BE49-F238E27FC236}">
                <a16:creationId xmlns:a16="http://schemas.microsoft.com/office/drawing/2014/main" id="{44C29C8D-EEF2-9290-B496-F91DE3A3263E}"/>
              </a:ext>
            </a:extLst>
          </p:cNvPr>
          <p:cNvSpPr/>
          <p:nvPr/>
        </p:nvSpPr>
        <p:spPr>
          <a:xfrm>
            <a:off x="6318422" y="3946078"/>
            <a:ext cx="2199993" cy="642398"/>
          </a:xfrm>
          <a:prstGeom prst="round2Diag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274320" rIns="91440" bIns="274320" numCol="1" spcCol="38100" rtlCol="0" anchor="ctr">
            <a:noAutofit/>
          </a:bodyPr>
          <a:lstStyle/>
          <a:p>
            <a:pPr algn="l" defTabSz="825500"/>
            <a:r>
              <a:rPr lang="en-US" sz="900" dirty="0">
                <a:solidFill>
                  <a:schemeClr val="tx1"/>
                </a:solidFill>
                <a:latin typeface="Poppins" pitchFamily="2" charset="77"/>
                <a:cs typeface="Poppins" pitchFamily="2" charset="77"/>
              </a:rPr>
              <a:t>Learn more about the various </a:t>
            </a:r>
            <a:r>
              <a:rPr lang="en-US" sz="900" b="1"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Chapter Leadership Resources</a:t>
            </a:r>
            <a:endParaRPr lang="en-US" sz="900" b="1" dirty="0">
              <a:solidFill>
                <a:schemeClr val="tx1"/>
              </a:solidFill>
              <a:latin typeface="Poppins" pitchFamily="2" charset="77"/>
              <a:cs typeface="Poppins" pitchFamily="2" charset="77"/>
            </a:endParaRPr>
          </a:p>
          <a:p>
            <a:pPr algn="l" defTabSz="825500"/>
            <a:r>
              <a:rPr lang="en-US" sz="900" dirty="0">
                <a:solidFill>
                  <a:schemeClr val="tx1"/>
                </a:solidFill>
                <a:latin typeface="Poppins" pitchFamily="2" charset="77"/>
                <a:cs typeface="Poppins" pitchFamily="2" charset="77"/>
              </a:rPr>
              <a:t>from the AAF</a:t>
            </a:r>
          </a:p>
        </p:txBody>
      </p:sp>
      <p:sp>
        <p:nvSpPr>
          <p:cNvPr id="7" name="AN OVERVIEW OF multicultural growth  impact and implications">
            <a:extLst>
              <a:ext uri="{FF2B5EF4-FFF2-40B4-BE49-F238E27FC236}">
                <a16:creationId xmlns:a16="http://schemas.microsoft.com/office/drawing/2014/main" id="{AF2B6F4C-4F43-9173-5EBD-C77156D597A1}"/>
              </a:ext>
            </a:extLst>
          </p:cNvPr>
          <p:cNvSpPr txBox="1">
            <a:spLocks/>
          </p:cNvSpPr>
          <p:nvPr/>
        </p:nvSpPr>
        <p:spPr>
          <a:xfrm>
            <a:off x="453575" y="0"/>
            <a:ext cx="5041062" cy="1395912"/>
          </a:xfrm>
          <a:prstGeom prst="rect">
            <a:avLst/>
          </a:prstGeom>
          <a:noFill/>
          <a:ln w="12700">
            <a:miter lim="400000"/>
          </a:ln>
          <a:extLst>
            <a:ext uri="{C572A759-6A51-4108-AA02-DFA0A04FC94B}">
              <ma14:wrappingTextBoxFlag xmlns="" xmlns:ma14="http://schemas.microsoft.com/office/mac/drawingml/2011/main" val="1"/>
            </a:ext>
          </a:extLst>
        </p:spPr>
        <p:txBody>
          <a:bodyPr lIns="182880" tIns="91440" rIns="45720" bIns="45720" anchor="ctr">
            <a:noAutofit/>
          </a:bodyPr>
          <a:lstStyle>
            <a:lvl1pPr marL="0" marR="0" indent="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1pPr>
            <a:lvl2pPr marL="0" marR="0" indent="4572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2pPr>
            <a:lvl3pPr marL="0" marR="0" indent="9144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3pPr>
            <a:lvl4pPr marL="0" marR="0" indent="13716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4pPr>
            <a:lvl5pPr marL="0" marR="0" indent="1828800" algn="ctr" defTabSz="1219200" rtl="0" latinLnBrk="0">
              <a:lnSpc>
                <a:spcPct val="100000"/>
              </a:lnSpc>
              <a:spcBef>
                <a:spcPts val="2000"/>
              </a:spcBef>
              <a:spcAft>
                <a:spcPts val="0"/>
              </a:spcAft>
              <a:buClrTx/>
              <a:buSzTx/>
              <a:buFontTx/>
              <a:buNone/>
              <a:tabLst/>
              <a:defRPr sz="8400" b="0" i="0" u="none" strike="noStrike" cap="none" spc="0" baseline="0">
                <a:ln>
                  <a:noFill/>
                </a:ln>
                <a:solidFill>
                  <a:srgbClr val="888888"/>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mn-lt"/>
                <a:ea typeface="+mn-ea"/>
                <a:cs typeface="+mn-cs"/>
                <a:sym typeface="Helvetica Neue"/>
              </a:defRPr>
            </a:lvl9pPr>
          </a:lstStyle>
          <a:p>
            <a:pPr algn="l" hangingPunct="1">
              <a:lnSpc>
                <a:spcPts val="3400"/>
              </a:lnSpc>
              <a:defRPr sz="7500" spc="700">
                <a:latin typeface="Arial"/>
                <a:ea typeface="Arial"/>
                <a:cs typeface="Arial"/>
                <a:sym typeface="Arial"/>
              </a:defRPr>
            </a:pPr>
            <a:r>
              <a:rPr lang="en-US" sz="3200" b="1" spc="300" dirty="0">
                <a:solidFill>
                  <a:schemeClr val="tx1"/>
                </a:solidFill>
                <a:latin typeface="Poppins"/>
                <a:ea typeface="Arial"/>
                <a:cs typeface="Poppins"/>
                <a:sym typeface="Arial"/>
              </a:rPr>
              <a:t>FILES AND RECORDS</a:t>
            </a:r>
          </a:p>
        </p:txBody>
      </p:sp>
      <p:sp>
        <p:nvSpPr>
          <p:cNvPr id="8" name="Round Diagonal Corner Rectangle 7">
            <a:extLst>
              <a:ext uri="{FF2B5EF4-FFF2-40B4-BE49-F238E27FC236}">
                <a16:creationId xmlns:a16="http://schemas.microsoft.com/office/drawing/2014/main" id="{04A3A027-4273-19A6-432A-7A46114E6D71}"/>
              </a:ext>
            </a:extLst>
          </p:cNvPr>
          <p:cNvSpPr/>
          <p:nvPr/>
        </p:nvSpPr>
        <p:spPr>
          <a:xfrm>
            <a:off x="329514" y="1079292"/>
            <a:ext cx="8484972" cy="3509184"/>
          </a:xfrm>
          <a:prstGeom prst="round2DiagRect">
            <a:avLst>
              <a:gd name="adj1" fmla="val 16667"/>
              <a:gd name="adj2" fmla="val 0"/>
            </a:avLst>
          </a:prstGeom>
          <a:solidFill>
            <a:srgbClr val="00B05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457200" rIns="274320" bIns="0" numCol="2" spcCol="38100" rtlCol="0" anchor="ctr">
            <a:noAutofit/>
          </a:bodyPr>
          <a:lstStyle/>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A copy of the chapter’s bylaws.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A copy of AAF national bylaws.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A copy of the budget adopted by the chapter.</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Cash disbursements journal.</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Cash receipts journal.</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General ledger.</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Checkbook and deposit tickets.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Paid invoices.</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Copy of (EIN) Employer Identification Number.</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Payroll records and timesheets, if any.</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An up-to-date roster of the chapter members.</a:t>
            </a:r>
          </a:p>
          <a:p>
            <a:pPr marL="228600" indent="-114300" algn="l">
              <a:lnSpc>
                <a:spcPts val="1300"/>
              </a:lnSpc>
              <a:spcAft>
                <a:spcPts val="500"/>
              </a:spcAft>
              <a:buFont typeface="Arial" panose="020B0604020202020204" pitchFamily="34" charset="0"/>
              <a:buChar char="•"/>
            </a:pPr>
            <a:endParaRPr lang="en-US" sz="1050" dirty="0">
              <a:solidFill>
                <a:schemeClr val="bg1"/>
              </a:solidFill>
              <a:latin typeface="Poppins" pitchFamily="2" charset="77"/>
              <a:cs typeface="Poppins" pitchFamily="2" charset="77"/>
            </a:endParaRP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Historical files of audit reports, budgets, financial reports, bank statements with canceled checks, paid invoices and general correspondence.</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Copies of all IRS Form 990, Return of Organizations Exempt From Income Tax.</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Copies of IRS Form 990T, if the chapter has taxable unrelated business income.</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Copies of any forms that must be filed with your Secretary of State’s office. </a:t>
            </a:r>
          </a:p>
          <a:p>
            <a:pPr marL="228600" indent="-114300" algn="l">
              <a:lnSpc>
                <a:spcPts val="1300"/>
              </a:lnSpc>
              <a:spcAft>
                <a:spcPts val="500"/>
              </a:spcAft>
              <a:buFont typeface="Arial" panose="020B0604020202020204" pitchFamily="34" charset="0"/>
              <a:buChar char="•"/>
            </a:pPr>
            <a:r>
              <a:rPr lang="en-US" sz="1050" dirty="0">
                <a:solidFill>
                  <a:schemeClr val="bg1"/>
                </a:solidFill>
                <a:latin typeface="Poppins" pitchFamily="2" charset="77"/>
                <a:cs typeface="Poppins" pitchFamily="2" charset="77"/>
              </a:rPr>
              <a:t>See Appendix D for a guide to the legal requirements for record retention by nonprofit associations.</a:t>
            </a:r>
          </a:p>
        </p:txBody>
      </p:sp>
      <p:sp>
        <p:nvSpPr>
          <p:cNvPr id="10" name="Text Placeholder 4">
            <a:extLst>
              <a:ext uri="{FF2B5EF4-FFF2-40B4-BE49-F238E27FC236}">
                <a16:creationId xmlns:a16="http://schemas.microsoft.com/office/drawing/2014/main" id="{C60694ED-15FB-A467-776C-CA74AD4B0D66}"/>
              </a:ext>
            </a:extLst>
          </p:cNvPr>
          <p:cNvSpPr txBox="1">
            <a:spLocks/>
          </p:cNvSpPr>
          <p:nvPr/>
        </p:nvSpPr>
        <p:spPr>
          <a:xfrm>
            <a:off x="634523" y="1325962"/>
            <a:ext cx="7866907" cy="308785"/>
          </a:xfrm>
          <a:prstGeom prst="rect">
            <a:avLst/>
          </a:prstGeom>
        </p:spPr>
        <p:txBody>
          <a:bodyPr numCol="1" spcCol="182880" anchor="t"/>
          <a:lstStyle>
            <a:lvl1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0" baseline="0">
                <a:ln>
                  <a:noFill/>
                </a:ln>
                <a:solidFill>
                  <a:schemeClr val="bg1"/>
                </a:solidFill>
                <a:uFillTx/>
                <a:latin typeface="Poppins" pitchFamily="2" charset="77"/>
                <a:ea typeface="+mn-ea"/>
                <a:cs typeface="Poppins" pitchFamily="2" charset="77"/>
                <a:sym typeface="Helvetica Neue"/>
              </a:defRPr>
            </a:lvl1pPr>
            <a:lvl2pPr marL="565792" marR="0" indent="-257178" algn="l" defTabSz="309567" rtl="0" latinLnBrk="0">
              <a:lnSpc>
                <a:spcPct val="100000"/>
              </a:lnSpc>
              <a:spcBef>
                <a:spcPts val="0"/>
              </a:spcBef>
              <a:spcAft>
                <a:spcPts val="0"/>
              </a:spcAft>
              <a:buClrTx/>
              <a:buSzTx/>
              <a:buFont typeface="Wingdings" pitchFamily="2" charset="2"/>
              <a:buChar char="§"/>
              <a:tabLst/>
              <a:defRPr sz="1800" b="0" i="0" u="none" strike="noStrike" cap="none" spc="0" baseline="0">
                <a:ln>
                  <a:noFill/>
                </a:ln>
                <a:solidFill>
                  <a:schemeClr val="bg1"/>
                </a:solidFill>
                <a:uFillTx/>
                <a:latin typeface="Poppins" pitchFamily="2" charset="77"/>
                <a:ea typeface="+mn-ea"/>
                <a:cs typeface="Poppins" pitchFamily="2" charset="77"/>
                <a:sym typeface="Helvetica Neue"/>
              </a:defRPr>
            </a:lvl2pPr>
            <a:lvl3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3pPr>
            <a:lvl4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4pPr>
            <a:lvl5pPr marL="257178" marR="0" indent="-257178" algn="l" defTabSz="309567" rtl="0" latinLnBrk="0">
              <a:lnSpc>
                <a:spcPct val="100000"/>
              </a:lnSpc>
              <a:spcBef>
                <a:spcPts val="0"/>
              </a:spcBef>
              <a:spcAft>
                <a:spcPts val="0"/>
              </a:spcAft>
              <a:buClrTx/>
              <a:buSzTx/>
              <a:buFont typeface="Arial" panose="020B0604020202020204" pitchFamily="34" charset="0"/>
              <a:buChar char="•"/>
              <a:tabLst/>
              <a:defRPr sz="2250" b="1" i="0" u="none" strike="noStrike" cap="none" spc="338" baseline="0">
                <a:ln>
                  <a:noFill/>
                </a:ln>
                <a:solidFill>
                  <a:srgbClr val="00406D"/>
                </a:solidFill>
                <a:uFillTx/>
                <a:latin typeface="Arial" panose="020B0604020202020204" pitchFamily="34" charset="0"/>
                <a:ea typeface="+mn-ea"/>
                <a:cs typeface="Arial" panose="020B0604020202020204" pitchFamily="34" charset="0"/>
                <a:sym typeface="Helvetica Neue"/>
              </a:defRPr>
            </a:lvl5pPr>
            <a:lvl6pPr marL="1428768"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6pPr>
            <a:lvl7pPr marL="1666896"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7pPr>
            <a:lvl8pPr marL="1905024"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8pPr>
            <a:lvl9pPr marL="2143152" marR="0" indent="-238128" algn="l" defTabSz="309567" rtl="0" latinLnBrk="0">
              <a:lnSpc>
                <a:spcPct val="100000"/>
              </a:lnSpc>
              <a:spcBef>
                <a:spcPts val="2213"/>
              </a:spcBef>
              <a:spcAft>
                <a:spcPts val="0"/>
              </a:spcAft>
              <a:buClrTx/>
              <a:buSzPct val="125000"/>
              <a:buFontTx/>
              <a:buChar char="•"/>
              <a:tabLst/>
              <a:defRPr sz="1800" b="0" i="0" u="none" strike="noStrike" cap="none" spc="0" baseline="0">
                <a:ln>
                  <a:noFill/>
                </a:ln>
                <a:solidFill>
                  <a:srgbClr val="FFFFFF"/>
                </a:solidFill>
                <a:uFillTx/>
                <a:latin typeface="+mn-lt"/>
                <a:ea typeface="+mn-ea"/>
                <a:cs typeface="+mn-cs"/>
                <a:sym typeface="Helvetica Neue"/>
              </a:defRPr>
            </a:lvl9pPr>
          </a:lstStyle>
          <a:p>
            <a:pPr marL="0" indent="0">
              <a:buNone/>
            </a:pPr>
            <a:r>
              <a:rPr lang="en-US" sz="1200" dirty="0"/>
              <a:t>The Treasury system should contain at least the following files and records:</a:t>
            </a:r>
          </a:p>
        </p:txBody>
      </p:sp>
    </p:spTree>
    <p:extLst>
      <p:ext uri="{BB962C8B-B14F-4D97-AF65-F5344CB8AC3E}">
        <p14:creationId xmlns:p14="http://schemas.microsoft.com/office/powerpoint/2010/main" val="2489621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Custom 1">
      <a:dk1>
        <a:srgbClr val="000000"/>
      </a:dk1>
      <a:lt1>
        <a:srgbClr val="FFFFFF"/>
      </a:lt1>
      <a:dk2>
        <a:srgbClr val="361E1F"/>
      </a:dk2>
      <a:lt2>
        <a:srgbClr val="E2E5E8"/>
      </a:lt2>
      <a:accent1>
        <a:srgbClr val="2FC3E5"/>
      </a:accent1>
      <a:accent2>
        <a:srgbClr val="26467D"/>
      </a:accent2>
      <a:accent3>
        <a:srgbClr val="B33449"/>
      </a:accent3>
      <a:accent4>
        <a:srgbClr val="E92728"/>
      </a:accent4>
      <a:accent5>
        <a:srgbClr val="FA1769"/>
      </a:accent5>
      <a:accent6>
        <a:srgbClr val="FDEE4F"/>
      </a:accent6>
      <a:hlink>
        <a:srgbClr val="2FC3E5"/>
      </a:hlink>
      <a:folHlink>
        <a:srgbClr val="000000"/>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5EECE860FA9439F3B7E8B03FB4064" ma:contentTypeVersion="18" ma:contentTypeDescription="Create a new document." ma:contentTypeScope="" ma:versionID="b94c9a87bf7c7139e450fcfa77cec1fc">
  <xsd:schema xmlns:xsd="http://www.w3.org/2001/XMLSchema" xmlns:xs="http://www.w3.org/2001/XMLSchema" xmlns:p="http://schemas.microsoft.com/office/2006/metadata/properties" xmlns:ns2="0ff38d02-ef02-4396-8d46-608acfabd7e5" xmlns:ns3="016bdb55-d279-4688-9f50-a7391d49077b" targetNamespace="http://schemas.microsoft.com/office/2006/metadata/properties" ma:root="true" ma:fieldsID="ad217641a29fa05242fe07117345b563" ns2:_="" ns3:_="">
    <xsd:import namespace="0ff38d02-ef02-4396-8d46-608acfabd7e5"/>
    <xsd:import namespace="016bdb55-d279-4688-9f50-a7391d4907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38d02-ef02-4396-8d46-608acfabd7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134161-50ed-481b-b040-53a4ff068b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6bdb55-d279-4688-9f50-a7391d4907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706ab5-87cb-4fdb-a4ae-d418f377ab98}" ma:internalName="TaxCatchAll" ma:showField="CatchAllData" ma:web="016bdb55-d279-4688-9f50-a7391d490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f38d02-ef02-4396-8d46-608acfabd7e5">
      <Terms xmlns="http://schemas.microsoft.com/office/infopath/2007/PartnerControls"/>
    </lcf76f155ced4ddcb4097134ff3c332f>
    <TaxCatchAll xmlns="016bdb55-d279-4688-9f50-a7391d49077b" xsi:nil="true"/>
  </documentManagement>
</p:properties>
</file>

<file path=customXml/itemProps1.xml><?xml version="1.0" encoding="utf-8"?>
<ds:datastoreItem xmlns:ds="http://schemas.openxmlformats.org/officeDocument/2006/customXml" ds:itemID="{199FBA1F-0EA5-4073-A99F-C782CD3781B6}"/>
</file>

<file path=customXml/itemProps2.xml><?xml version="1.0" encoding="utf-8"?>
<ds:datastoreItem xmlns:ds="http://schemas.openxmlformats.org/officeDocument/2006/customXml" ds:itemID="{3F75B66B-496E-4346-9786-C715FF96551E}"/>
</file>

<file path=customXml/itemProps3.xml><?xml version="1.0" encoding="utf-8"?>
<ds:datastoreItem xmlns:ds="http://schemas.openxmlformats.org/officeDocument/2006/customXml" ds:itemID="{0308FAEC-0083-4F9A-BCB6-92527569A766}"/>
</file>

<file path=docProps/app.xml><?xml version="1.0" encoding="utf-8"?>
<Properties xmlns="http://schemas.openxmlformats.org/officeDocument/2006/extended-properties" xmlns:vt="http://schemas.openxmlformats.org/officeDocument/2006/docPropsVTypes">
  <TotalTime>67</TotalTime>
  <Words>4304</Words>
  <Application>Microsoft Office PowerPoint</Application>
  <PresentationFormat>On-screen Show (16:9)</PresentationFormat>
  <Paragraphs>207</Paragraphs>
  <Slides>42</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Avenir Next LT Pro</vt:lpstr>
      <vt:lpstr>Calibri</vt:lpstr>
      <vt:lpstr>Helvetica 65 Medium</vt:lpstr>
      <vt:lpstr>Helvetica Neue</vt:lpstr>
      <vt:lpstr>Poppins</vt:lpstr>
      <vt:lpstr>Wingdings</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Moore</dc:creator>
  <cp:lastModifiedBy>Trenton Jones</cp:lastModifiedBy>
  <cp:revision>1</cp:revision>
  <cp:lastPrinted>2019-11-05T19:01:19Z</cp:lastPrinted>
  <dcterms:modified xsi:type="dcterms:W3CDTF">2026-03-13T01:06:39Z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0x0101008F45EECE860FA9439F3B7E8B03FB4064</vt:lpwstr>
  </property>
</Properties>
</file>